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50"/>
    <a:srgbClr val="009A49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9"/>
    <p:restoredTop sz="94574"/>
  </p:normalViewPr>
  <p:slideViewPr>
    <p:cSldViewPr snapToGrid="0" snapToObjects="1" showGuides="1">
      <p:cViewPr>
        <p:scale>
          <a:sx n="300" d="100"/>
          <a:sy n="300" d="100"/>
        </p:scale>
        <p:origin x="228" y="-787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viewProps" Target="view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8" name="Google Shape;5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802908" y="1687507"/>
            <a:ext cx="3253523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02908" y="1687507"/>
            <a:ext cx="3253523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2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19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6.jpg"/><Relationship Id="rId4" Type="http://schemas.openxmlformats.org/officeDocument/2006/relationships/image" Target="../media/image18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png"/><Relationship Id="rId7" Type="http://schemas.openxmlformats.org/officeDocument/2006/relationships/image" Target="../media/image7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png"/><Relationship Id="rId7" Type="http://schemas.openxmlformats.org/officeDocument/2006/relationships/image" Target="../media/image83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jp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91.png"/><Relationship Id="rId4" Type="http://schemas.openxmlformats.org/officeDocument/2006/relationships/image" Target="../media/image45.png"/><Relationship Id="rId9" Type="http://schemas.openxmlformats.org/officeDocument/2006/relationships/image" Target="../media/image9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8.png"/><Relationship Id="rId3" Type="http://schemas.openxmlformats.org/officeDocument/2006/relationships/image" Target="../media/image22.png"/><Relationship Id="rId7" Type="http://schemas.openxmlformats.org/officeDocument/2006/relationships/image" Target="../media/image95.png"/><Relationship Id="rId12" Type="http://schemas.openxmlformats.org/officeDocument/2006/relationships/image" Target="../media/image8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69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jp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25.jp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6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8"/>
          <p:cNvGrpSpPr/>
          <p:nvPr/>
        </p:nvGrpSpPr>
        <p:grpSpPr>
          <a:xfrm>
            <a:off x="237972" y="3250901"/>
            <a:ext cx="424856" cy="431864"/>
            <a:chOff x="0" y="0"/>
            <a:chExt cx="424854" cy="431863"/>
          </a:xfrm>
        </p:grpSpPr>
        <p:sp>
          <p:nvSpPr>
            <p:cNvPr id="37" name="Google Shape;37;p8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8"/>
          <p:cNvGrpSpPr/>
          <p:nvPr/>
        </p:nvGrpSpPr>
        <p:grpSpPr>
          <a:xfrm>
            <a:off x="4434552" y="2432427"/>
            <a:ext cx="281120" cy="405666"/>
            <a:chOff x="0" y="0"/>
            <a:chExt cx="281118" cy="405665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8"/>
          <p:cNvGrpSpPr/>
          <p:nvPr/>
        </p:nvGrpSpPr>
        <p:grpSpPr>
          <a:xfrm>
            <a:off x="4414413" y="5733843"/>
            <a:ext cx="301257" cy="405641"/>
            <a:chOff x="0" y="0"/>
            <a:chExt cx="301256" cy="405640"/>
          </a:xfrm>
        </p:grpSpPr>
        <p:sp>
          <p:nvSpPr>
            <p:cNvPr id="43" name="Google Shape;43;p8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>
            <a:off x="1995119" y="2879240"/>
            <a:ext cx="406084" cy="406085"/>
            <a:chOff x="0" y="0"/>
            <a:chExt cx="406083" cy="406083"/>
          </a:xfrm>
        </p:grpSpPr>
        <p:sp>
          <p:nvSpPr>
            <p:cNvPr id="46" name="Google Shape;46;p8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306787" y="2255244"/>
            <a:ext cx="406085" cy="406046"/>
            <a:chOff x="0" y="0"/>
            <a:chExt cx="406083" cy="406045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893108" y="6227810"/>
            <a:ext cx="405667" cy="374604"/>
            <a:chOff x="-1" y="0"/>
            <a:chExt cx="405666" cy="374602"/>
          </a:xfrm>
        </p:grpSpPr>
        <p:sp>
          <p:nvSpPr>
            <p:cNvPr id="52" name="Google Shape;52;p8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82403" y="5388552"/>
            <a:ext cx="404993" cy="406085"/>
            <a:chOff x="0" y="0"/>
            <a:chExt cx="404991" cy="406083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1103442" y="2585986"/>
            <a:ext cx="374716" cy="400600"/>
            <a:chOff x="0" y="0"/>
            <a:chExt cx="374714" cy="400599"/>
          </a:xfrm>
        </p:grpSpPr>
        <p:sp>
          <p:nvSpPr>
            <p:cNvPr id="58" name="Google Shape;58;p8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1651948" y="4988465"/>
            <a:ext cx="374855" cy="398376"/>
            <a:chOff x="0" y="0"/>
            <a:chExt cx="374854" cy="398375"/>
          </a:xfrm>
        </p:grpSpPr>
        <p:sp>
          <p:nvSpPr>
            <p:cNvPr id="62" name="Google Shape;62;p8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3206982" y="256855"/>
            <a:ext cx="374512" cy="397806"/>
            <a:chOff x="0" y="0"/>
            <a:chExt cx="374511" cy="397804"/>
          </a:xfrm>
        </p:grpSpPr>
        <p:sp>
          <p:nvSpPr>
            <p:cNvPr id="66" name="Google Shape;66;p8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3711469" y="5198248"/>
            <a:ext cx="373370" cy="399816"/>
            <a:chOff x="0" y="0"/>
            <a:chExt cx="373368" cy="399815"/>
          </a:xfrm>
        </p:grpSpPr>
        <p:sp>
          <p:nvSpPr>
            <p:cNvPr id="70" name="Google Shape;70;p8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3286575" y="2435313"/>
            <a:ext cx="374106" cy="399759"/>
            <a:chOff x="0" y="0"/>
            <a:chExt cx="374104" cy="399758"/>
          </a:xfrm>
        </p:grpSpPr>
        <p:sp>
          <p:nvSpPr>
            <p:cNvPr id="74" name="Google Shape;74;p8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936849" y="359483"/>
            <a:ext cx="374741" cy="397868"/>
            <a:chOff x="0" y="0"/>
            <a:chExt cx="374739" cy="397866"/>
          </a:xfrm>
        </p:grpSpPr>
        <p:sp>
          <p:nvSpPr>
            <p:cNvPr id="78" name="Google Shape;78;p8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4377301" y="4637079"/>
            <a:ext cx="338371" cy="478657"/>
            <a:chOff x="0" y="0"/>
            <a:chExt cx="338370" cy="478656"/>
          </a:xfrm>
        </p:grpSpPr>
        <p:sp>
          <p:nvSpPr>
            <p:cNvPr id="82" name="Google Shape;82;p8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2160864" y="4611575"/>
            <a:ext cx="481090" cy="586679"/>
            <a:chOff x="0" y="0"/>
            <a:chExt cx="481089" cy="586677"/>
          </a:xfrm>
        </p:grpSpPr>
        <p:sp>
          <p:nvSpPr>
            <p:cNvPr id="88" name="Google Shape;88;p8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804760" y="1927803"/>
            <a:ext cx="380573" cy="654878"/>
            <a:chOff x="0" y="0"/>
            <a:chExt cx="380572" cy="654877"/>
          </a:xfrm>
        </p:grpSpPr>
        <p:sp>
          <p:nvSpPr>
            <p:cNvPr id="94" name="Google Shape;94;p8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3946662" y="1733131"/>
            <a:ext cx="383544" cy="655588"/>
            <a:chOff x="0" y="0"/>
            <a:chExt cx="383543" cy="655587"/>
          </a:xfrm>
        </p:grpSpPr>
        <p:sp>
          <p:nvSpPr>
            <p:cNvPr id="99" name="Google Shape;99;p8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374033" y="1156028"/>
            <a:ext cx="382845" cy="655563"/>
            <a:chOff x="0" y="0"/>
            <a:chExt cx="382843" cy="655562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299403" y="4252393"/>
            <a:ext cx="462116" cy="580050"/>
            <a:chOff x="0" y="0"/>
            <a:chExt cx="462115" cy="580049"/>
          </a:xfrm>
        </p:grpSpPr>
        <p:sp>
          <p:nvSpPr>
            <p:cNvPr id="109" name="Google Shape;109;p8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4397743" y="3763882"/>
            <a:ext cx="317926" cy="430964"/>
            <a:chOff x="0" y="0"/>
            <a:chExt cx="317924" cy="430963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684515" y="987017"/>
            <a:ext cx="437593" cy="433059"/>
            <a:chOff x="0" y="0"/>
            <a:chExt cx="437592" cy="433058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413323" y="1089071"/>
            <a:ext cx="435892" cy="431725"/>
            <a:chOff x="0" y="0"/>
            <a:chExt cx="435891" cy="431724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352490" y="3835795"/>
            <a:ext cx="439092" cy="431991"/>
            <a:chOff x="0" y="0"/>
            <a:chExt cx="439091" cy="43199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2779894" y="5527155"/>
            <a:ext cx="284044" cy="262006"/>
            <a:chOff x="0" y="0"/>
            <a:chExt cx="284043" cy="262004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309304" y="446823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518406" y="1014546"/>
            <a:ext cx="286320" cy="261225"/>
            <a:chOff x="0" y="0"/>
            <a:chExt cx="286319" cy="261223"/>
          </a:xfrm>
        </p:grpSpPr>
        <p:sp>
          <p:nvSpPr>
            <p:cNvPr id="132" name="Google Shape;132;p8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2752863" y="6149345"/>
            <a:ext cx="265850" cy="441018"/>
            <a:chOff x="0" y="0"/>
            <a:chExt cx="265849" cy="441016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488169" y="6164549"/>
            <a:ext cx="265686" cy="437865"/>
            <a:chOff x="0" y="0"/>
            <a:chExt cx="265684" cy="437864"/>
          </a:xfrm>
        </p:grpSpPr>
        <p:sp>
          <p:nvSpPr>
            <p:cNvPr id="138" name="Google Shape;138;p8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588325" y="244856"/>
            <a:ext cx="265838" cy="441007"/>
            <a:chOff x="0" y="0"/>
            <a:chExt cx="265837" cy="441005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3226195" y="4282071"/>
            <a:ext cx="308656" cy="440816"/>
            <a:chOff x="0" y="0"/>
            <a:chExt cx="308655" cy="440815"/>
          </a:xfrm>
        </p:grpSpPr>
        <p:sp>
          <p:nvSpPr>
            <p:cNvPr id="144" name="Google Shape;144;p8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2530395" y="1982920"/>
            <a:ext cx="308041" cy="441141"/>
            <a:chOff x="0" y="0"/>
            <a:chExt cx="308039" cy="441140"/>
          </a:xfrm>
        </p:grpSpPr>
        <p:sp>
          <p:nvSpPr>
            <p:cNvPr id="148" name="Google Shape;148;p8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359415" y="242325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826163" y="5322821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440418" y="867496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231412" y="300119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701782" y="5379958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649747" y="5530180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80172" y="450385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389161" y="1017849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2866933" y="3286872"/>
            <a:ext cx="285049" cy="261141"/>
            <a:chOff x="0" y="0"/>
            <a:chExt cx="285047" cy="26114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2737435" y="3082316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475917" y="319543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515586" y="1247155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385655" y="1043147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684964" y="887020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948323" y="5398203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692342" y="342098"/>
            <a:ext cx="544160" cy="433517"/>
            <a:chOff x="0" y="0"/>
            <a:chExt cx="544159" cy="433516"/>
          </a:xfrm>
        </p:grpSpPr>
        <p:sp>
          <p:nvSpPr>
            <p:cNvPr id="169" name="Google Shape;169;p8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8"/>
          <p:cNvGrpSpPr/>
          <p:nvPr/>
        </p:nvGrpSpPr>
        <p:grpSpPr>
          <a:xfrm>
            <a:off x="1128113" y="4420321"/>
            <a:ext cx="544160" cy="433518"/>
            <a:chOff x="0" y="0"/>
            <a:chExt cx="544159" cy="433517"/>
          </a:xfrm>
        </p:grpSpPr>
        <p:sp>
          <p:nvSpPr>
            <p:cNvPr id="173" name="Google Shape;173;p8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625821" y="6061696"/>
            <a:ext cx="544157" cy="433513"/>
            <a:chOff x="0" y="0"/>
            <a:chExt cx="544156" cy="43351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3508858" y="3329874"/>
            <a:ext cx="544160" cy="433518"/>
            <a:chOff x="0" y="0"/>
            <a:chExt cx="544158" cy="433517"/>
          </a:xfrm>
        </p:grpSpPr>
        <p:sp>
          <p:nvSpPr>
            <p:cNvPr id="181" name="Google Shape;181;p8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953854" y="1388667"/>
            <a:ext cx="544160" cy="433517"/>
            <a:chOff x="0" y="0"/>
            <a:chExt cx="544158" cy="43351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1241785" y="5713962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228214" y="6039962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997501" y="5763617"/>
            <a:ext cx="586716" cy="352198"/>
            <a:chOff x="0" y="0"/>
            <a:chExt cx="586715" cy="352197"/>
          </a:xfrm>
        </p:grpSpPr>
        <p:sp>
          <p:nvSpPr>
            <p:cNvPr id="191" name="Google Shape;191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1554398" y="5983361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1098943" y="1665328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085374" y="1991327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854661" y="1714982"/>
            <a:ext cx="586717" cy="352198"/>
            <a:chOff x="0" y="0"/>
            <a:chExt cx="586715" cy="352197"/>
          </a:xfrm>
        </p:grpSpPr>
        <p:sp>
          <p:nvSpPr>
            <p:cNvPr id="197" name="Google Shape;197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1411558" y="1934727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940943" y="274528"/>
            <a:ext cx="713232" cy="490170"/>
            <a:chOff x="0" y="0"/>
            <a:chExt cx="713231" cy="490168"/>
          </a:xfrm>
        </p:grpSpPr>
        <p:sp>
          <p:nvSpPr>
            <p:cNvPr id="201" name="Google Shape;201;p8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1351123" y="3437831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337552" y="3763833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8"/>
          <p:cNvGrpSpPr/>
          <p:nvPr/>
        </p:nvGrpSpPr>
        <p:grpSpPr>
          <a:xfrm>
            <a:off x="1106839" y="3487488"/>
            <a:ext cx="586717" cy="352198"/>
            <a:chOff x="0" y="0"/>
            <a:chExt cx="586715" cy="352197"/>
          </a:xfrm>
        </p:grpSpPr>
        <p:sp>
          <p:nvSpPr>
            <p:cNvPr id="209" name="Google Shape;209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8"/>
          <p:cNvSpPr/>
          <p:nvPr/>
        </p:nvSpPr>
        <p:spPr>
          <a:xfrm>
            <a:off x="1663736" y="3707230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0" y="828739"/>
            <a:ext cx="4859339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853283" y="5274382"/>
            <a:ext cx="298462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Maak een interactief huisdier dat kan eten, drinken en spelen</a:t>
            </a: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dirty="0"/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143666" y="1066526"/>
            <a:ext cx="4572006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-477518" algn="ctr">
              <a:lnSpc>
                <a:spcPct val="114285"/>
              </a:lnSpc>
              <a:buSzPts val="2800"/>
            </a:pPr>
            <a:r>
              <a:rPr lang="en-US" dirty="0" err="1"/>
              <a:t>Virtueel</a:t>
            </a:r>
            <a:r>
              <a:rPr lang="en-US" dirty="0"/>
              <a:t> </a:t>
            </a:r>
            <a:r>
              <a:rPr lang="en-US" dirty="0" err="1"/>
              <a:t>huisdier</a:t>
            </a:r>
            <a:br>
              <a:rPr lang="en-US" dirty="0"/>
            </a:br>
            <a:r>
              <a:rPr lang="en-US" dirty="0" err="1"/>
              <a:t>Kaarten</a:t>
            </a:r>
            <a:endParaRPr dirty="0"/>
          </a:p>
        </p:txBody>
      </p:sp>
      <p:sp>
        <p:nvSpPr>
          <p:cNvPr id="221" name="Google Shape;221;p8"/>
          <p:cNvSpPr/>
          <p:nvPr/>
        </p:nvSpPr>
        <p:spPr>
          <a:xfrm>
            <a:off x="2080259" y="6091698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598963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2838436" y="6138862"/>
            <a:ext cx="1422039" cy="1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F9C1E13-39AD-2C46-AB96-104FED313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76" y="2187826"/>
            <a:ext cx="1829951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0AED486C-CDED-744C-A790-F7F71A245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3847" y="2187825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C4330628-EDF6-5F45-88A6-E4A7D72887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080" y="3747842"/>
            <a:ext cx="1825511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6E229C49-A6DA-0843-9203-61A23450E3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4039" y="3745263"/>
            <a:ext cx="18343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26" name="Google Shape;226;p8"/>
          <p:cNvSpPr/>
          <p:nvPr/>
        </p:nvSpPr>
        <p:spPr>
          <a:xfrm>
            <a:off x="556225" y="3847932"/>
            <a:ext cx="381001" cy="7620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556225" y="2291164"/>
            <a:ext cx="381001" cy="7620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Tekstvak 58">
            <a:extLst>
              <a:ext uri="{FF2B5EF4-FFF2-40B4-BE49-F238E27FC236}">
                <a16:creationId xmlns:a16="http://schemas.microsoft.com/office/drawing/2014/main" id="{DA25C1D7-18BB-4EE2-AE62-26C37DA4A40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359569" y="938633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654" name="Google Shape;654;p17"/>
          <p:cNvSpPr/>
          <p:nvPr/>
        </p:nvSpPr>
        <p:spPr>
          <a:xfrm>
            <a:off x="0" y="1128711"/>
            <a:ext cx="4859338" cy="103542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0" y="2164130"/>
            <a:ext cx="4859338" cy="36393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/>
          <p:nvPr/>
        </p:nvSpPr>
        <p:spPr>
          <a:xfrm>
            <a:off x="0" y="215143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 txBox="1"/>
          <p:nvPr/>
        </p:nvSpPr>
        <p:spPr>
          <a:xfrm>
            <a:off x="143670" y="225793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659" name="Google Shape;659;p17"/>
          <p:cNvSpPr txBox="1">
            <a:spLocks noGrp="1"/>
          </p:cNvSpPr>
          <p:nvPr>
            <p:ph type="title"/>
          </p:nvPr>
        </p:nvSpPr>
        <p:spPr>
          <a:xfrm>
            <a:off x="359567" y="252085"/>
            <a:ext cx="4356087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 err="1"/>
              <a:t>Geef</a:t>
            </a:r>
            <a:r>
              <a:rPr lang="en-US" dirty="0"/>
              <a:t> je </a:t>
            </a:r>
            <a:r>
              <a:rPr lang="en-US" dirty="0" err="1"/>
              <a:t>huisdier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drinken</a:t>
            </a:r>
            <a:endParaRPr dirty="0"/>
          </a:p>
        </p:txBody>
      </p:sp>
      <p:sp>
        <p:nvSpPr>
          <p:cNvPr id="660" name="Google Shape;660;p17"/>
          <p:cNvSpPr/>
          <p:nvPr/>
        </p:nvSpPr>
        <p:spPr>
          <a:xfrm>
            <a:off x="0" y="5803443"/>
            <a:ext cx="4859338" cy="10005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0" y="579074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7"/>
          <p:cNvSpPr/>
          <p:nvPr/>
        </p:nvSpPr>
        <p:spPr>
          <a:xfrm>
            <a:off x="1443997" y="2551575"/>
            <a:ext cx="1312155" cy="1751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3" name="Google Shape;663;p17"/>
          <p:cNvCxnSpPr/>
          <p:nvPr/>
        </p:nvCxnSpPr>
        <p:spPr>
          <a:xfrm rot="10800000">
            <a:off x="372270" y="4427791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17"/>
          <p:cNvSpPr/>
          <p:nvPr/>
        </p:nvSpPr>
        <p:spPr>
          <a:xfrm>
            <a:off x="1440815" y="4724883"/>
            <a:ext cx="1328707" cy="9689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7"/>
          <p:cNvSpPr txBox="1"/>
          <p:nvPr/>
        </p:nvSpPr>
        <p:spPr>
          <a:xfrm>
            <a:off x="2817889" y="3479258"/>
            <a:ext cx="13741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leeg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666" name="Google Shape;666;p17"/>
          <p:cNvCxnSpPr/>
          <p:nvPr/>
        </p:nvCxnSpPr>
        <p:spPr>
          <a:xfrm flipH="1">
            <a:off x="2673627" y="3540801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17"/>
          <p:cNvCxnSpPr/>
          <p:nvPr/>
        </p:nvCxnSpPr>
        <p:spPr>
          <a:xfrm flipH="1">
            <a:off x="2674782" y="4138025"/>
            <a:ext cx="10309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17"/>
          <p:cNvSpPr txBox="1"/>
          <p:nvPr/>
        </p:nvSpPr>
        <p:spPr>
          <a:xfrm>
            <a:off x="1648958" y="6103577"/>
            <a:ext cx="159376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drink to start.</a:t>
            </a:r>
            <a:endParaRPr dirty="0"/>
          </a:p>
        </p:txBody>
      </p:sp>
      <p:sp>
        <p:nvSpPr>
          <p:cNvPr id="672" name="Google Shape;672;p17"/>
          <p:cNvSpPr txBox="1"/>
          <p:nvPr/>
        </p:nvSpPr>
        <p:spPr>
          <a:xfrm>
            <a:off x="143669" y="1186470"/>
            <a:ext cx="4572000" cy="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696129" y="480853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788778" y="4813579"/>
            <a:ext cx="263013" cy="3862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696129" y="480853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 txBox="1"/>
          <p:nvPr/>
        </p:nvSpPr>
        <p:spPr>
          <a:xfrm>
            <a:off x="792628" y="5173716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696129" y="2662474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814178" y="2705602"/>
            <a:ext cx="263013" cy="31700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696129" y="2662474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722006" y="3027478"/>
            <a:ext cx="4362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1" name="Google Shape;681;p17"/>
          <p:cNvSpPr/>
          <p:nvPr/>
        </p:nvSpPr>
        <p:spPr>
          <a:xfrm>
            <a:off x="3583274" y="1552949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33" y="0"/>
                </a:moveTo>
                <a:lnTo>
                  <a:pt x="3367" y="0"/>
                </a:ln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2331093" y="3065835"/>
            <a:ext cx="2247416" cy="1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nieuw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83" name="Google Shape;683;p17"/>
          <p:cNvSpPr/>
          <p:nvPr/>
        </p:nvSpPr>
        <p:spPr>
          <a:xfrm>
            <a:off x="3711702" y="1616810"/>
            <a:ext cx="231464" cy="2789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3583274" y="1552949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67" y="0"/>
                </a:move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lnTo>
                  <a:pt x="336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588071" y="1904063"/>
            <a:ext cx="490328" cy="1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231F20"/>
              </a:buClr>
              <a:buSzPts val="600"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6" name="Google Shape;686;p17"/>
          <p:cNvSpPr/>
          <p:nvPr/>
        </p:nvSpPr>
        <p:spPr>
          <a:xfrm>
            <a:off x="3161154" y="6023536"/>
            <a:ext cx="417437" cy="4030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3161153" y="602353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3391418" y="6183080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17"/>
          <p:cNvCxnSpPr/>
          <p:nvPr/>
        </p:nvCxnSpPr>
        <p:spPr>
          <a:xfrm flipH="1">
            <a:off x="2693182" y="5115242"/>
            <a:ext cx="20828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17"/>
          <p:cNvCxnSpPr/>
          <p:nvPr/>
        </p:nvCxnSpPr>
        <p:spPr>
          <a:xfrm flipH="1">
            <a:off x="2716043" y="5530850"/>
            <a:ext cx="1854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7"/>
          <p:cNvSpPr txBox="1"/>
          <p:nvPr/>
        </p:nvSpPr>
        <p:spPr>
          <a:xfrm>
            <a:off x="2919530" y="4850469"/>
            <a:ext cx="1524001" cy="52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drank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  <a:p>
            <a:pPr marR="5080" indent="12700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Glass Water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</a:p>
          <a:p>
            <a:pPr marR="5080" indent="12700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endParaRPr dirty="0"/>
          </a:p>
        </p:txBody>
      </p:sp>
      <p:cxnSp>
        <p:nvCxnSpPr>
          <p:cNvPr id="692" name="Google Shape;692;p17"/>
          <p:cNvCxnSpPr/>
          <p:nvPr/>
        </p:nvCxnSpPr>
        <p:spPr>
          <a:xfrm flipH="1">
            <a:off x="2344190" y="4927791"/>
            <a:ext cx="5572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DA7332-39FD-EF4B-8956-85940E90A859}"/>
              </a:ext>
            </a:extLst>
          </p:cNvPr>
          <p:cNvSpPr txBox="1"/>
          <p:nvPr/>
        </p:nvSpPr>
        <p:spPr>
          <a:xfrm>
            <a:off x="2840169" y="5402894"/>
            <a:ext cx="1524002" cy="598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Schuif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terug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startpositie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E540D-9ACA-3849-B317-1F0DA2602978}"/>
              </a:ext>
            </a:extLst>
          </p:cNvPr>
          <p:cNvSpPr txBox="1"/>
          <p:nvPr/>
        </p:nvSpPr>
        <p:spPr>
          <a:xfrm>
            <a:off x="143670" y="4492482"/>
            <a:ext cx="45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Vertel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doen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ontvangt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F7844-FDE1-4449-A381-172487282218}"/>
              </a:ext>
            </a:extLst>
          </p:cNvPr>
          <p:cNvSpPr txBox="1"/>
          <p:nvPr/>
        </p:nvSpPr>
        <p:spPr>
          <a:xfrm>
            <a:off x="2723365" y="4021175"/>
            <a:ext cx="2012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Verander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vol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glas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CAF46-726D-444B-903B-B586FA2ED69A}"/>
              </a:ext>
            </a:extLst>
          </p:cNvPr>
          <p:cNvSpPr txBox="1"/>
          <p:nvPr/>
        </p:nvSpPr>
        <p:spPr>
          <a:xfrm>
            <a:off x="143670" y="5808609"/>
            <a:ext cx="45719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64440-E292-3B48-8305-F877F3507C07}"/>
              </a:ext>
            </a:extLst>
          </p:cNvPr>
          <p:cNvSpPr/>
          <p:nvPr/>
        </p:nvSpPr>
        <p:spPr>
          <a:xfrm>
            <a:off x="1333192" y="1648713"/>
            <a:ext cx="2286000" cy="389787"/>
          </a:xfrm>
          <a:prstGeom prst="rect">
            <a:avLst/>
          </a:prstGeom>
        </p:spPr>
        <p:txBody>
          <a:bodyPr>
            <a:spAutoFit/>
          </a:bodyPr>
          <a:lstStyle/>
          <a:p>
            <a:pPr marR="44450" algn="ctr">
              <a:lnSpc>
                <a:spcPct val="111099"/>
              </a:lnSpc>
              <a:spcBef>
                <a:spcPts val="12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drink sprite,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zoals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water (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Water)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cxnSp>
        <p:nvCxnSpPr>
          <p:cNvPr id="48" name="Google Shape;666;p17">
            <a:extLst>
              <a:ext uri="{FF2B5EF4-FFF2-40B4-BE49-F238E27FC236}">
                <a16:creationId xmlns:a16="http://schemas.microsoft.com/office/drawing/2014/main" id="{B83529D5-0791-2D49-AB50-6343EDA84ED4}"/>
              </a:ext>
            </a:extLst>
          </p:cNvPr>
          <p:cNvCxnSpPr/>
          <p:nvPr/>
        </p:nvCxnSpPr>
        <p:spPr>
          <a:xfrm flipH="1">
            <a:off x="2171747" y="3141615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6251C8-CD50-4B0A-86FA-E87CDCC56232}"/>
              </a:ext>
            </a:extLst>
          </p:cNvPr>
          <p:cNvGrpSpPr/>
          <p:nvPr/>
        </p:nvGrpSpPr>
        <p:grpSpPr>
          <a:xfrm>
            <a:off x="788777" y="1516561"/>
            <a:ext cx="412750" cy="412751"/>
            <a:chOff x="3362829" y="1452757"/>
            <a:chExt cx="412750" cy="412751"/>
          </a:xfrm>
        </p:grpSpPr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B6B2C2C0-A9CA-4E2D-9A54-3615BDCDBE4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1026DFC3-1D9D-4D2E-A431-BFE3DCF5417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867568" y="6129337"/>
            <a:ext cx="1409701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Virtueel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endParaRPr dirty="0"/>
          </a:p>
        </p:txBody>
      </p:sp>
      <p:sp>
        <p:nvSpPr>
          <p:cNvPr id="699" name="Google Shape;699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746927" y="203099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8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05" name="Google Shape;705;p18"/>
          <p:cNvSpPr txBox="1">
            <a:spLocks noGrp="1"/>
          </p:cNvSpPr>
          <p:nvPr>
            <p:ph type="title"/>
          </p:nvPr>
        </p:nvSpPr>
        <p:spPr>
          <a:xfrm>
            <a:off x="143670" y="400058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Wat </a:t>
            </a:r>
            <a:r>
              <a:rPr lang="en-US" dirty="0" err="1"/>
              <a:t>zal</a:t>
            </a:r>
            <a:r>
              <a:rPr lang="en-US" dirty="0"/>
              <a:t> je </a:t>
            </a:r>
            <a:r>
              <a:rPr lang="en-US" dirty="0" err="1"/>
              <a:t>huisdier</a:t>
            </a:r>
            <a:r>
              <a:rPr lang="en-US" dirty="0"/>
              <a:t> </a:t>
            </a:r>
            <a:r>
              <a:rPr lang="en-US" dirty="0" err="1"/>
              <a:t>zeggen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706" name="Google Shape;706;p18"/>
          <p:cNvSpPr txBox="1"/>
          <p:nvPr/>
        </p:nvSpPr>
        <p:spPr>
          <a:xfrm>
            <a:off x="867569" y="1465262"/>
            <a:ext cx="3111366" cy="30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je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kiezen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wat het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wil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zeggen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07" name="Google Shape;707;p18"/>
          <p:cNvSpPr/>
          <p:nvPr/>
        </p:nvSpPr>
        <p:spPr>
          <a:xfrm>
            <a:off x="1605058" y="4544999"/>
            <a:ext cx="1649235" cy="12255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8"/>
          <p:cNvSpPr/>
          <p:nvPr/>
        </p:nvSpPr>
        <p:spPr>
          <a:xfrm>
            <a:off x="1605057" y="4544999"/>
            <a:ext cx="1649234" cy="1225563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8"/>
          <p:cNvSpPr/>
          <p:nvPr/>
        </p:nvSpPr>
        <p:spPr>
          <a:xfrm>
            <a:off x="2534331" y="5181296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8"/>
          <p:cNvSpPr/>
          <p:nvPr/>
        </p:nvSpPr>
        <p:spPr>
          <a:xfrm>
            <a:off x="1605058" y="3246431"/>
            <a:ext cx="1649235" cy="12255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8"/>
          <p:cNvSpPr/>
          <p:nvPr/>
        </p:nvSpPr>
        <p:spPr>
          <a:xfrm>
            <a:off x="1605057" y="3246436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2534331" y="3884574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8"/>
          <p:cNvSpPr/>
          <p:nvPr/>
        </p:nvSpPr>
        <p:spPr>
          <a:xfrm>
            <a:off x="1605058" y="1947861"/>
            <a:ext cx="1649235" cy="122556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8"/>
          <p:cNvSpPr/>
          <p:nvPr/>
        </p:nvSpPr>
        <p:spPr>
          <a:xfrm>
            <a:off x="1605057" y="1947861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8"/>
          <p:cNvSpPr/>
          <p:nvPr/>
        </p:nvSpPr>
        <p:spPr>
          <a:xfrm>
            <a:off x="2534331" y="257964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1559EB59-A7C8-4EFA-AF3E-05D9D574D306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9"/>
          <p:cNvSpPr txBox="1"/>
          <p:nvPr/>
        </p:nvSpPr>
        <p:spPr>
          <a:xfrm>
            <a:off x="359569" y="935149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0" y="1128712"/>
            <a:ext cx="4859338" cy="17936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9"/>
          <p:cNvSpPr/>
          <p:nvPr/>
        </p:nvSpPr>
        <p:spPr>
          <a:xfrm>
            <a:off x="0" y="2922371"/>
            <a:ext cx="4859338" cy="27249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9"/>
          <p:cNvSpPr/>
          <p:nvPr/>
        </p:nvSpPr>
        <p:spPr>
          <a:xfrm>
            <a:off x="0" y="290967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9"/>
          <p:cNvSpPr txBox="1"/>
          <p:nvPr/>
        </p:nvSpPr>
        <p:spPr>
          <a:xfrm>
            <a:off x="143670" y="30280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/>
          </p:nvPr>
        </p:nvSpPr>
        <p:spPr>
          <a:xfrm>
            <a:off x="359568" y="237005"/>
            <a:ext cx="4356496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Wat </a:t>
            </a:r>
            <a:r>
              <a:rPr lang="en-US" dirty="0" err="1"/>
              <a:t>zal</a:t>
            </a:r>
            <a:r>
              <a:rPr lang="en-US" dirty="0"/>
              <a:t> je </a:t>
            </a:r>
            <a:r>
              <a:rPr lang="en-US" dirty="0" err="1"/>
              <a:t>huisdier</a:t>
            </a:r>
            <a:r>
              <a:rPr lang="en-US" dirty="0"/>
              <a:t> </a:t>
            </a:r>
            <a:r>
              <a:rPr lang="en-US" dirty="0" err="1"/>
              <a:t>zeggen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729" name="Google Shape;729;p19"/>
          <p:cNvSpPr/>
          <p:nvPr/>
        </p:nvSpPr>
        <p:spPr>
          <a:xfrm>
            <a:off x="0" y="5671561"/>
            <a:ext cx="4859338" cy="113246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9"/>
          <p:cNvSpPr/>
          <p:nvPr/>
        </p:nvSpPr>
        <p:spPr>
          <a:xfrm>
            <a:off x="0" y="563458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9"/>
          <p:cNvSpPr/>
          <p:nvPr/>
        </p:nvSpPr>
        <p:spPr>
          <a:xfrm>
            <a:off x="1850171" y="3316314"/>
            <a:ext cx="1679914" cy="215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9"/>
          <p:cNvSpPr txBox="1"/>
          <p:nvPr/>
        </p:nvSpPr>
        <p:spPr>
          <a:xfrm>
            <a:off x="3597833" y="4467769"/>
            <a:ext cx="797561" cy="8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welke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zinnen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zeggen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3" name="Google Shape;733;p19"/>
          <p:cNvSpPr txBox="1"/>
          <p:nvPr/>
        </p:nvSpPr>
        <p:spPr>
          <a:xfrm>
            <a:off x="3597832" y="3429722"/>
            <a:ext cx="901938" cy="5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willekeurige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getal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toe.</a:t>
            </a:r>
            <a:endParaRPr dirty="0"/>
          </a:p>
        </p:txBody>
      </p:sp>
      <p:sp>
        <p:nvSpPr>
          <p:cNvPr id="734" name="Google Shape;734;p19"/>
          <p:cNvSpPr txBox="1"/>
          <p:nvPr/>
        </p:nvSpPr>
        <p:spPr>
          <a:xfrm>
            <a:off x="143669" y="5956132"/>
            <a:ext cx="4572000" cy="37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zien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wat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zegt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5" name="Google Shape;735;p19"/>
          <p:cNvSpPr/>
          <p:nvPr/>
        </p:nvSpPr>
        <p:spPr>
          <a:xfrm>
            <a:off x="2774697" y="3523828"/>
            <a:ext cx="803809" cy="104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" y="0"/>
                </a:lnTo>
                <a:lnTo>
                  <a:pt x="21600" y="34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9"/>
          <p:cNvSpPr txBox="1"/>
          <p:nvPr/>
        </p:nvSpPr>
        <p:spPr>
          <a:xfrm>
            <a:off x="143670" y="1237319"/>
            <a:ext cx="4571985" cy="2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737" name="Google Shape;737;p19"/>
          <p:cNvSpPr txBox="1"/>
          <p:nvPr/>
        </p:nvSpPr>
        <p:spPr>
          <a:xfrm>
            <a:off x="3041777" y="2527108"/>
            <a:ext cx="136461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Keuze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8" name="Google Shape;738;p19"/>
          <p:cNvSpPr txBox="1"/>
          <p:nvPr/>
        </p:nvSpPr>
        <p:spPr>
          <a:xfrm>
            <a:off x="377041" y="1599346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9" name="Google Shape;739;p19"/>
          <p:cNvSpPr txBox="1"/>
          <p:nvPr/>
        </p:nvSpPr>
        <p:spPr>
          <a:xfrm>
            <a:off x="377041" y="1935080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Maak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knop.</a:t>
            </a:r>
            <a:endParaRPr dirty="0"/>
          </a:p>
        </p:txBody>
      </p:sp>
      <p:sp>
        <p:nvSpPr>
          <p:cNvPr id="740" name="Google Shape;740;p19"/>
          <p:cNvSpPr/>
          <p:nvPr/>
        </p:nvSpPr>
        <p:spPr>
          <a:xfrm>
            <a:off x="3239356" y="1601313"/>
            <a:ext cx="919900" cy="8741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9"/>
          <p:cNvSpPr/>
          <p:nvPr/>
        </p:nvSpPr>
        <p:spPr>
          <a:xfrm>
            <a:off x="3239357" y="1601313"/>
            <a:ext cx="919901" cy="8741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3" y="0"/>
                </a:moveTo>
                <a:lnTo>
                  <a:pt x="1405" y="95"/>
                </a:lnTo>
                <a:lnTo>
                  <a:pt x="745" y="431"/>
                </a:lnTo>
                <a:lnTo>
                  <a:pt x="217" y="1080"/>
                </a:lnTo>
                <a:lnTo>
                  <a:pt x="0" y="2118"/>
                </a:lnTo>
                <a:lnTo>
                  <a:pt x="0" y="19482"/>
                </a:lnTo>
                <a:lnTo>
                  <a:pt x="91" y="20122"/>
                </a:lnTo>
                <a:lnTo>
                  <a:pt x="409" y="20816"/>
                </a:lnTo>
                <a:lnTo>
                  <a:pt x="1027" y="21372"/>
                </a:lnTo>
                <a:lnTo>
                  <a:pt x="2013" y="21600"/>
                </a:lnTo>
                <a:lnTo>
                  <a:pt x="19587" y="21600"/>
                </a:lnTo>
                <a:lnTo>
                  <a:pt x="20195" y="21505"/>
                </a:lnTo>
                <a:lnTo>
                  <a:pt x="20855" y="21169"/>
                </a:lnTo>
                <a:lnTo>
                  <a:pt x="21383" y="20520"/>
                </a:lnTo>
                <a:lnTo>
                  <a:pt x="21600" y="19482"/>
                </a:lnTo>
                <a:lnTo>
                  <a:pt x="21600" y="2118"/>
                </a:lnTo>
                <a:lnTo>
                  <a:pt x="21509" y="1478"/>
                </a:lnTo>
                <a:lnTo>
                  <a:pt x="21191" y="784"/>
                </a:lnTo>
                <a:lnTo>
                  <a:pt x="20573" y="228"/>
                </a:lnTo>
                <a:lnTo>
                  <a:pt x="19587" y="0"/>
                </a:lnTo>
                <a:lnTo>
                  <a:pt x="201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2" name="Google Shape;742;p19"/>
          <p:cNvCxnSpPr/>
          <p:nvPr/>
        </p:nvCxnSpPr>
        <p:spPr>
          <a:xfrm>
            <a:off x="3591928" y="1879258"/>
            <a:ext cx="1" cy="93549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3" name="Google Shape;743;p19"/>
          <p:cNvSpPr/>
          <p:nvPr/>
        </p:nvSpPr>
        <p:spPr>
          <a:xfrm>
            <a:off x="4022877" y="2353956"/>
            <a:ext cx="94438" cy="1052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9"/>
          <p:cNvSpPr/>
          <p:nvPr/>
        </p:nvSpPr>
        <p:spPr>
          <a:xfrm>
            <a:off x="3345592" y="1879890"/>
            <a:ext cx="176277" cy="9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3330723" y="1857465"/>
            <a:ext cx="2438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B9DA0"/>
              </a:buClr>
              <a:buSzPts val="600"/>
            </a:pPr>
            <a:r>
              <a:rPr lang="en-US" sz="600">
                <a:solidFill>
                  <a:srgbClr val="9B9DA0"/>
                </a:solidFill>
              </a:rPr>
              <a:t>Choice</a:t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>
            <a:off x="1641643" y="1601314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9"/>
          <p:cNvSpPr/>
          <p:nvPr/>
        </p:nvSpPr>
        <p:spPr>
          <a:xfrm>
            <a:off x="1641641" y="1601314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9"/>
          <p:cNvSpPr/>
          <p:nvPr/>
        </p:nvSpPr>
        <p:spPr>
          <a:xfrm>
            <a:off x="1660976" y="1872043"/>
            <a:ext cx="262893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9" name="Google Shape;749;p19"/>
          <p:cNvCxnSpPr/>
          <p:nvPr/>
        </p:nvCxnSpPr>
        <p:spPr>
          <a:xfrm flipH="1">
            <a:off x="1330052" y="1702532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19"/>
          <p:cNvSpPr/>
          <p:nvPr/>
        </p:nvSpPr>
        <p:spPr>
          <a:xfrm>
            <a:off x="957123" y="332583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1049775" y="3330879"/>
            <a:ext cx="263010" cy="38628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9"/>
          <p:cNvSpPr/>
          <p:nvPr/>
        </p:nvSpPr>
        <p:spPr>
          <a:xfrm>
            <a:off x="957123" y="332583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1053622" y="3678320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206401" y="4114657"/>
            <a:ext cx="281942" cy="10739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19"/>
          <p:cNvCxnSpPr/>
          <p:nvPr/>
        </p:nvCxnSpPr>
        <p:spPr>
          <a:xfrm>
            <a:off x="3493421" y="4651611"/>
            <a:ext cx="765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19"/>
          <p:cNvSpPr/>
          <p:nvPr/>
        </p:nvSpPr>
        <p:spPr>
          <a:xfrm>
            <a:off x="3581104" y="5867503"/>
            <a:ext cx="487400" cy="49034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3581107" y="5861241"/>
            <a:ext cx="487402" cy="4903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9" y="0"/>
                </a:moveTo>
                <a:lnTo>
                  <a:pt x="2651" y="170"/>
                </a:lnTo>
                <a:lnTo>
                  <a:pt x="1407" y="768"/>
                </a:lnTo>
                <a:lnTo>
                  <a:pt x="409" y="1926"/>
                </a:lnTo>
                <a:lnTo>
                  <a:pt x="0" y="3776"/>
                </a:lnTo>
                <a:lnTo>
                  <a:pt x="0" y="17824"/>
                </a:lnTo>
                <a:lnTo>
                  <a:pt x="171" y="18965"/>
                </a:lnTo>
                <a:lnTo>
                  <a:pt x="773" y="20202"/>
                </a:lnTo>
                <a:lnTo>
                  <a:pt x="1938" y="21194"/>
                </a:lnTo>
                <a:lnTo>
                  <a:pt x="3799" y="21600"/>
                </a:lnTo>
                <a:lnTo>
                  <a:pt x="17801" y="21600"/>
                </a:lnTo>
                <a:lnTo>
                  <a:pt x="18949" y="21430"/>
                </a:lnTo>
                <a:lnTo>
                  <a:pt x="20193" y="20832"/>
                </a:lnTo>
                <a:lnTo>
                  <a:pt x="21191" y="19674"/>
                </a:lnTo>
                <a:lnTo>
                  <a:pt x="21600" y="17824"/>
                </a:lnTo>
                <a:lnTo>
                  <a:pt x="21600" y="3776"/>
                </a:lnTo>
                <a:lnTo>
                  <a:pt x="21429" y="2635"/>
                </a:lnTo>
                <a:lnTo>
                  <a:pt x="20827" y="1398"/>
                </a:lnTo>
                <a:lnTo>
                  <a:pt x="19662" y="406"/>
                </a:lnTo>
                <a:lnTo>
                  <a:pt x="17801" y="0"/>
                </a:lnTo>
                <a:lnTo>
                  <a:pt x="3799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3829478" y="6121752"/>
            <a:ext cx="116306" cy="136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"/>
          <p:cNvSpPr/>
          <p:nvPr/>
        </p:nvSpPr>
        <p:spPr>
          <a:xfrm>
            <a:off x="454820" y="3915089"/>
            <a:ext cx="1295401" cy="1143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29" y="0"/>
                </a:moveTo>
                <a:lnTo>
                  <a:pt x="1271" y="0"/>
                </a:lnTo>
                <a:lnTo>
                  <a:pt x="536" y="22"/>
                </a:lnTo>
                <a:lnTo>
                  <a:pt x="159" y="180"/>
                </a:lnTo>
                <a:lnTo>
                  <a:pt x="20" y="607"/>
                </a:lnTo>
                <a:lnTo>
                  <a:pt x="0" y="1440"/>
                </a:lnTo>
                <a:lnTo>
                  <a:pt x="0" y="20160"/>
                </a:lnTo>
                <a:lnTo>
                  <a:pt x="20" y="20992"/>
                </a:lnTo>
                <a:lnTo>
                  <a:pt x="159" y="21420"/>
                </a:lnTo>
                <a:lnTo>
                  <a:pt x="536" y="21577"/>
                </a:lnTo>
                <a:lnTo>
                  <a:pt x="1271" y="21600"/>
                </a:lnTo>
                <a:lnTo>
                  <a:pt x="20329" y="21600"/>
                </a:lnTo>
                <a:lnTo>
                  <a:pt x="21064" y="21577"/>
                </a:lnTo>
                <a:lnTo>
                  <a:pt x="21441" y="21420"/>
                </a:lnTo>
                <a:lnTo>
                  <a:pt x="21580" y="20992"/>
                </a:lnTo>
                <a:lnTo>
                  <a:pt x="21600" y="20160"/>
                </a:lnTo>
                <a:lnTo>
                  <a:pt x="21600" y="1440"/>
                </a:lnTo>
                <a:lnTo>
                  <a:pt x="21580" y="607"/>
                </a:lnTo>
                <a:lnTo>
                  <a:pt x="21441" y="180"/>
                </a:lnTo>
                <a:lnTo>
                  <a:pt x="21064" y="22"/>
                </a:lnTo>
                <a:lnTo>
                  <a:pt x="2032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525939" y="4329446"/>
            <a:ext cx="1087120" cy="72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Keuze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het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is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gelijk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Functies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61" name="Google Shape;761;p19"/>
          <p:cNvSpPr/>
          <p:nvPr/>
        </p:nvSpPr>
        <p:spPr>
          <a:xfrm>
            <a:off x="534996" y="3975001"/>
            <a:ext cx="813262" cy="2932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275687" y="3955145"/>
            <a:ext cx="943421" cy="195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4543" y="15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973231" y="1622232"/>
            <a:ext cx="723901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8" y="0"/>
                </a:moveTo>
                <a:lnTo>
                  <a:pt x="320" y="64"/>
                </a:lnTo>
                <a:lnTo>
                  <a:pt x="95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5" y="21086"/>
                </a:lnTo>
                <a:lnTo>
                  <a:pt x="320" y="21536"/>
                </a:lnTo>
                <a:lnTo>
                  <a:pt x="758" y="21600"/>
                </a:lnTo>
                <a:lnTo>
                  <a:pt x="20842" y="21600"/>
                </a:lnTo>
                <a:lnTo>
                  <a:pt x="21280" y="21536"/>
                </a:lnTo>
                <a:lnTo>
                  <a:pt x="21505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5" y="514"/>
                </a:lnTo>
                <a:lnTo>
                  <a:pt x="21280" y="64"/>
                </a:lnTo>
                <a:lnTo>
                  <a:pt x="20842" y="0"/>
                </a:lnTo>
                <a:lnTo>
                  <a:pt x="75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282955" y="1740665"/>
            <a:ext cx="727825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2630698" y="1693434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A5399-4244-DC43-BA50-953A374D919A}"/>
              </a:ext>
            </a:extLst>
          </p:cNvPr>
          <p:cNvSpPr txBox="1"/>
          <p:nvPr/>
        </p:nvSpPr>
        <p:spPr>
          <a:xfrm>
            <a:off x="144064" y="5674657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867568" y="6129337"/>
            <a:ext cx="1310829" cy="21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Virtueel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endParaRPr dirty="0"/>
          </a:p>
        </p:txBody>
      </p:sp>
      <p:sp>
        <p:nvSpPr>
          <p:cNvPr id="772" name="Google Shape;77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778" name="Google Shape;778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800" dirty="0" err="1"/>
              <a:t>Tijd</a:t>
            </a:r>
            <a:r>
              <a:rPr lang="en-US" sz="2800" dirty="0"/>
              <a:t> om </a:t>
            </a:r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spelen</a:t>
            </a:r>
            <a:endParaRPr dirty="0"/>
          </a:p>
        </p:txBody>
      </p:sp>
      <p:sp>
        <p:nvSpPr>
          <p:cNvPr id="779" name="Google Shape;779;p20"/>
          <p:cNvSpPr txBox="1"/>
          <p:nvPr/>
        </p:nvSpPr>
        <p:spPr>
          <a:xfrm>
            <a:off x="867569" y="1465261"/>
            <a:ext cx="3111367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je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met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bal.</a:t>
            </a:r>
            <a:endParaRPr dirty="0"/>
          </a:p>
        </p:txBody>
      </p:sp>
      <p:sp>
        <p:nvSpPr>
          <p:cNvPr id="780" name="Google Shape;780;p20"/>
          <p:cNvSpPr/>
          <p:nvPr/>
        </p:nvSpPr>
        <p:spPr>
          <a:xfrm>
            <a:off x="2045101" y="3257192"/>
            <a:ext cx="743751" cy="10516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2923166" y="4413822"/>
            <a:ext cx="743751" cy="10516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179723" y="2100579"/>
            <a:ext cx="743751" cy="10516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kstvak 58">
            <a:extLst>
              <a:ext uri="{FF2B5EF4-FFF2-40B4-BE49-F238E27FC236}">
                <a16:creationId xmlns:a16="http://schemas.microsoft.com/office/drawing/2014/main" id="{26C3BA05-BCAC-49DD-A63C-E98AA959DDD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"/>
          <p:cNvSpPr/>
          <p:nvPr/>
        </p:nvSpPr>
        <p:spPr>
          <a:xfrm>
            <a:off x="0" y="-4515"/>
            <a:ext cx="4859338" cy="1133227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1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0" y="1128712"/>
            <a:ext cx="4859338" cy="9715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1"/>
          <p:cNvSpPr/>
          <p:nvPr/>
        </p:nvSpPr>
        <p:spPr>
          <a:xfrm>
            <a:off x="0" y="2100262"/>
            <a:ext cx="4859338" cy="361177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1"/>
          <p:cNvSpPr/>
          <p:nvPr/>
        </p:nvSpPr>
        <p:spPr>
          <a:xfrm>
            <a:off x="0" y="208756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1"/>
          <p:cNvSpPr txBox="1"/>
          <p:nvPr/>
        </p:nvSpPr>
        <p:spPr>
          <a:xfrm>
            <a:off x="143654" y="221776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794" name="Google Shape;794;p21"/>
          <p:cNvSpPr/>
          <p:nvPr/>
        </p:nvSpPr>
        <p:spPr>
          <a:xfrm>
            <a:off x="2055570" y="4773496"/>
            <a:ext cx="1162675" cy="849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1"/>
          <p:cNvSpPr/>
          <p:nvPr/>
        </p:nvSpPr>
        <p:spPr>
          <a:xfrm>
            <a:off x="2057558" y="2468156"/>
            <a:ext cx="1317049" cy="2103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21"/>
          <p:cNvCxnSpPr/>
          <p:nvPr/>
        </p:nvCxnSpPr>
        <p:spPr>
          <a:xfrm>
            <a:off x="2743463" y="3795712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7" name="Google Shape;797;p21"/>
          <p:cNvCxnSpPr/>
          <p:nvPr/>
        </p:nvCxnSpPr>
        <p:spPr>
          <a:xfrm rot="10800000">
            <a:off x="372478" y="4699286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359570" y="415063"/>
            <a:ext cx="4245931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nl-NL" dirty="0"/>
              <a:t>Tijd om te spelen</a:t>
            </a:r>
            <a:endParaRPr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99" name="Google Shape;799;p21"/>
          <p:cNvSpPr/>
          <p:nvPr/>
        </p:nvSpPr>
        <p:spPr>
          <a:xfrm>
            <a:off x="0" y="5712039"/>
            <a:ext cx="4859338" cy="109198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0" y="5699340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1"/>
          <p:cNvSpPr txBox="1"/>
          <p:nvPr/>
        </p:nvSpPr>
        <p:spPr>
          <a:xfrm>
            <a:off x="143669" y="5822019"/>
            <a:ext cx="4572000" cy="2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5559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02" name="Google Shape;802;p21"/>
          <p:cNvCxnSpPr/>
          <p:nvPr/>
        </p:nvCxnSpPr>
        <p:spPr>
          <a:xfrm>
            <a:off x="2743463" y="4298602"/>
            <a:ext cx="26787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21"/>
          <p:cNvSpPr txBox="1"/>
          <p:nvPr/>
        </p:nvSpPr>
        <p:spPr>
          <a:xfrm>
            <a:off x="3033425" y="3673668"/>
            <a:ext cx="1390016" cy="41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minteken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beneden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04" name="Google Shape;804;p21"/>
          <p:cNvSpPr/>
          <p:nvPr/>
        </p:nvSpPr>
        <p:spPr>
          <a:xfrm>
            <a:off x="3097535" y="3262554"/>
            <a:ext cx="176684" cy="1635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9" y="21587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143653" y="1625699"/>
            <a:ext cx="4572000" cy="24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93039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sprite,</a:t>
            </a:r>
          </a:p>
          <a:p>
            <a:pPr marR="193039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08" name="Google Shape;808;p21"/>
          <p:cNvSpPr/>
          <p:nvPr/>
        </p:nvSpPr>
        <p:spPr>
          <a:xfrm>
            <a:off x="1171746" y="2555798"/>
            <a:ext cx="487413" cy="48740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1"/>
          <p:cNvSpPr/>
          <p:nvPr/>
        </p:nvSpPr>
        <p:spPr>
          <a:xfrm>
            <a:off x="1171755" y="2555798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1"/>
          <p:cNvSpPr txBox="1"/>
          <p:nvPr/>
        </p:nvSpPr>
        <p:spPr>
          <a:xfrm>
            <a:off x="1338648" y="2908278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 dirty="0"/>
          </a:p>
        </p:txBody>
      </p:sp>
      <p:sp>
        <p:nvSpPr>
          <p:cNvPr id="811" name="Google Shape;811;p21"/>
          <p:cNvSpPr/>
          <p:nvPr/>
        </p:nvSpPr>
        <p:spPr>
          <a:xfrm>
            <a:off x="1171755" y="4920706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1"/>
          <p:cNvSpPr/>
          <p:nvPr/>
        </p:nvSpPr>
        <p:spPr>
          <a:xfrm>
            <a:off x="1270984" y="4945062"/>
            <a:ext cx="249848" cy="3669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1"/>
          <p:cNvSpPr/>
          <p:nvPr/>
        </p:nvSpPr>
        <p:spPr>
          <a:xfrm>
            <a:off x="1171755" y="4920706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1"/>
          <p:cNvSpPr txBox="1"/>
          <p:nvPr/>
        </p:nvSpPr>
        <p:spPr>
          <a:xfrm>
            <a:off x="1268251" y="5285887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815" name="Google Shape;815;p21"/>
          <p:cNvCxnSpPr/>
          <p:nvPr/>
        </p:nvCxnSpPr>
        <p:spPr>
          <a:xfrm>
            <a:off x="2949098" y="5134892"/>
            <a:ext cx="73153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1"/>
          <p:cNvSpPr/>
          <p:nvPr/>
        </p:nvSpPr>
        <p:spPr>
          <a:xfrm>
            <a:off x="3137694" y="5913436"/>
            <a:ext cx="419392" cy="441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1"/>
          <p:cNvSpPr/>
          <p:nvPr/>
        </p:nvSpPr>
        <p:spPr>
          <a:xfrm>
            <a:off x="3137694" y="5913437"/>
            <a:ext cx="419392" cy="4411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5" y="0"/>
                </a:moveTo>
                <a:lnTo>
                  <a:pt x="3081" y="189"/>
                </a:lnTo>
                <a:lnTo>
                  <a:pt x="1635" y="854"/>
                </a:lnTo>
                <a:lnTo>
                  <a:pt x="475" y="2141"/>
                </a:lnTo>
                <a:lnTo>
                  <a:pt x="0" y="4197"/>
                </a:lnTo>
                <a:lnTo>
                  <a:pt x="0" y="17403"/>
                </a:lnTo>
                <a:lnTo>
                  <a:pt x="199" y="18671"/>
                </a:lnTo>
                <a:lnTo>
                  <a:pt x="898" y="20046"/>
                </a:lnTo>
                <a:lnTo>
                  <a:pt x="2252" y="21148"/>
                </a:lnTo>
                <a:lnTo>
                  <a:pt x="4415" y="21600"/>
                </a:lnTo>
                <a:lnTo>
                  <a:pt x="17185" y="21600"/>
                </a:lnTo>
                <a:lnTo>
                  <a:pt x="18519" y="21411"/>
                </a:lnTo>
                <a:lnTo>
                  <a:pt x="19965" y="20746"/>
                </a:lnTo>
                <a:lnTo>
                  <a:pt x="21125" y="19459"/>
                </a:lnTo>
                <a:lnTo>
                  <a:pt x="21600" y="17403"/>
                </a:lnTo>
                <a:lnTo>
                  <a:pt x="21600" y="4197"/>
                </a:lnTo>
                <a:lnTo>
                  <a:pt x="21401" y="2929"/>
                </a:lnTo>
                <a:lnTo>
                  <a:pt x="20702" y="1554"/>
                </a:lnTo>
                <a:lnTo>
                  <a:pt x="19348" y="452"/>
                </a:lnTo>
                <a:lnTo>
                  <a:pt x="17185" y="0"/>
                </a:lnTo>
                <a:lnTo>
                  <a:pt x="441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1"/>
          <p:cNvSpPr/>
          <p:nvPr/>
        </p:nvSpPr>
        <p:spPr>
          <a:xfrm>
            <a:off x="3399755" y="6150779"/>
            <a:ext cx="89040" cy="9992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1"/>
          <p:cNvSpPr/>
          <p:nvPr/>
        </p:nvSpPr>
        <p:spPr>
          <a:xfrm>
            <a:off x="3054966" y="1497616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44" y="0"/>
                </a:moveTo>
                <a:lnTo>
                  <a:pt x="3456" y="0"/>
                </a:ln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1"/>
          <p:cNvSpPr/>
          <p:nvPr/>
        </p:nvSpPr>
        <p:spPr>
          <a:xfrm>
            <a:off x="3054966" y="1497616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56" y="0"/>
                </a:move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lnTo>
                  <a:pt x="34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1"/>
          <p:cNvSpPr/>
          <p:nvPr/>
        </p:nvSpPr>
        <p:spPr>
          <a:xfrm>
            <a:off x="3141200" y="1513026"/>
            <a:ext cx="303023" cy="29187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21"/>
          <p:cNvCxnSpPr/>
          <p:nvPr/>
        </p:nvCxnSpPr>
        <p:spPr>
          <a:xfrm>
            <a:off x="3114022" y="1891348"/>
            <a:ext cx="368885" cy="1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3" name="Google Shape;823;p21"/>
          <p:cNvSpPr txBox="1"/>
          <p:nvPr/>
        </p:nvSpPr>
        <p:spPr>
          <a:xfrm>
            <a:off x="3221654" y="1831022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500540" y="3427413"/>
            <a:ext cx="1447801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30"/>
                </a:lnTo>
                <a:lnTo>
                  <a:pt x="142" y="242"/>
                </a:lnTo>
                <a:lnTo>
                  <a:pt x="18" y="816"/>
                </a:lnTo>
                <a:lnTo>
                  <a:pt x="0" y="1934"/>
                </a:lnTo>
                <a:lnTo>
                  <a:pt x="0" y="19666"/>
                </a:lnTo>
                <a:lnTo>
                  <a:pt x="18" y="20784"/>
                </a:lnTo>
                <a:lnTo>
                  <a:pt x="142" y="21358"/>
                </a:lnTo>
                <a:lnTo>
                  <a:pt x="480" y="21570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0"/>
                </a:lnTo>
                <a:lnTo>
                  <a:pt x="21458" y="21358"/>
                </a:lnTo>
                <a:lnTo>
                  <a:pt x="21582" y="20784"/>
                </a:lnTo>
                <a:lnTo>
                  <a:pt x="21600" y="19666"/>
                </a:lnTo>
                <a:lnTo>
                  <a:pt x="21600" y="1934"/>
                </a:lnTo>
                <a:lnTo>
                  <a:pt x="21582" y="816"/>
                </a:lnTo>
                <a:lnTo>
                  <a:pt x="21458" y="242"/>
                </a:lnTo>
                <a:lnTo>
                  <a:pt x="21120" y="30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566578" y="3885292"/>
            <a:ext cx="129476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raak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ik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in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wacht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tot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26" name="Google Shape;826;p21"/>
          <p:cNvSpPr/>
          <p:nvPr/>
        </p:nvSpPr>
        <p:spPr>
          <a:xfrm>
            <a:off x="579278" y="3502482"/>
            <a:ext cx="1303020" cy="3084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1819813" y="3219751"/>
            <a:ext cx="278284" cy="3937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9" y="12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2977340" y="2933065"/>
            <a:ext cx="1581755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231F20"/>
              </a:buClr>
              <a:buSzPts val="900"/>
            </a:pPr>
            <a:r>
              <a:rPr lang="en-US" sz="900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Stuur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nieuw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3033425" y="4186872"/>
            <a:ext cx="1468756" cy="3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51764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positief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omhoog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30" name="Google Shape;830;p21"/>
          <p:cNvCxnSpPr/>
          <p:nvPr/>
        </p:nvCxnSpPr>
        <p:spPr>
          <a:xfrm flipH="1">
            <a:off x="2807877" y="4953191"/>
            <a:ext cx="2143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796;p21">
            <a:extLst>
              <a:ext uri="{FF2B5EF4-FFF2-40B4-BE49-F238E27FC236}">
                <a16:creationId xmlns:a16="http://schemas.microsoft.com/office/drawing/2014/main" id="{5D6AA601-033F-E648-849E-5195A4FF45FB}"/>
              </a:ext>
            </a:extLst>
          </p:cNvPr>
          <p:cNvCxnSpPr/>
          <p:nvPr/>
        </p:nvCxnSpPr>
        <p:spPr>
          <a:xfrm>
            <a:off x="2690383" y="3002892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399AF8-CADE-FF46-AA64-FFF19E8F3CCE}"/>
              </a:ext>
            </a:extLst>
          </p:cNvPr>
          <p:cNvSpPr/>
          <p:nvPr/>
        </p:nvSpPr>
        <p:spPr>
          <a:xfrm>
            <a:off x="2998505" y="5025108"/>
            <a:ext cx="13420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lang="en-US" sz="900" dirty="0"/>
          </a:p>
        </p:txBody>
      </p:sp>
      <p:sp>
        <p:nvSpPr>
          <p:cNvPr id="48" name="Google Shape;828;p21">
            <a:extLst>
              <a:ext uri="{FF2B5EF4-FFF2-40B4-BE49-F238E27FC236}">
                <a16:creationId xmlns:a16="http://schemas.microsoft.com/office/drawing/2014/main" id="{7B265696-C232-7848-A2B5-FD9AE9F0433B}"/>
              </a:ext>
            </a:extLst>
          </p:cNvPr>
          <p:cNvSpPr txBox="1"/>
          <p:nvPr/>
        </p:nvSpPr>
        <p:spPr>
          <a:xfrm>
            <a:off x="3292711" y="3355077"/>
            <a:ext cx="1209471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231F20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sym typeface="Roboto Medium"/>
              </a:rPr>
              <a:t>Monkey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het menu.</a:t>
            </a:r>
            <a:endParaRPr dirty="0">
              <a:solidFill>
                <a:srgbClr val="63646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E805-03C0-1343-A4F0-C5969848BC34}"/>
              </a:ext>
            </a:extLst>
          </p:cNvPr>
          <p:cNvSpPr txBox="1"/>
          <p:nvPr/>
        </p:nvSpPr>
        <p:spPr>
          <a:xfrm>
            <a:off x="2966564" y="4843627"/>
            <a:ext cx="17490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spelen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het menu. 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Google Shape;668;p17">
            <a:extLst>
              <a:ext uri="{FF2B5EF4-FFF2-40B4-BE49-F238E27FC236}">
                <a16:creationId xmlns:a16="http://schemas.microsoft.com/office/drawing/2014/main" id="{373C4986-8015-FC4D-8285-371694F5DCC8}"/>
              </a:ext>
            </a:extLst>
          </p:cNvPr>
          <p:cNvSpPr txBox="1"/>
          <p:nvPr/>
        </p:nvSpPr>
        <p:spPr>
          <a:xfrm>
            <a:off x="143654" y="6063334"/>
            <a:ext cx="457200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ball.</a:t>
            </a:r>
            <a:endParaRPr dirty="0"/>
          </a:p>
        </p:txBody>
      </p:sp>
      <p:sp>
        <p:nvSpPr>
          <p:cNvPr id="51" name="Google Shape;807;p21">
            <a:extLst>
              <a:ext uri="{FF2B5EF4-FFF2-40B4-BE49-F238E27FC236}">
                <a16:creationId xmlns:a16="http://schemas.microsoft.com/office/drawing/2014/main" id="{66B00795-C842-47DD-BF8A-D2135E692B17}"/>
              </a:ext>
            </a:extLst>
          </p:cNvPr>
          <p:cNvSpPr txBox="1"/>
          <p:nvPr/>
        </p:nvSpPr>
        <p:spPr>
          <a:xfrm>
            <a:off x="143653" y="1220138"/>
            <a:ext cx="4572000" cy="24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37F19F-7C72-4D3D-AB1D-D183CDEFDA33}"/>
              </a:ext>
            </a:extLst>
          </p:cNvPr>
          <p:cNvGrpSpPr/>
          <p:nvPr/>
        </p:nvGrpSpPr>
        <p:grpSpPr>
          <a:xfrm>
            <a:off x="1186567" y="1524680"/>
            <a:ext cx="412750" cy="412751"/>
            <a:chOff x="3362829" y="1452757"/>
            <a:chExt cx="412750" cy="412751"/>
          </a:xfrm>
        </p:grpSpPr>
        <p:sp>
          <p:nvSpPr>
            <p:cNvPr id="53" name="object 23">
              <a:extLst>
                <a:ext uri="{FF2B5EF4-FFF2-40B4-BE49-F238E27FC236}">
                  <a16:creationId xmlns:a16="http://schemas.microsoft.com/office/drawing/2014/main" id="{4AF2266E-BCD7-4D52-A056-E280322123D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213A32BA-6CEF-4881-841D-DF0F54120D3B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Google Shape;821;p21">
            <a:extLst>
              <a:ext uri="{FF2B5EF4-FFF2-40B4-BE49-F238E27FC236}">
                <a16:creationId xmlns:a16="http://schemas.microsoft.com/office/drawing/2014/main" id="{842A5967-1AF9-4EE7-8580-46ACE6768AB0}"/>
              </a:ext>
            </a:extLst>
          </p:cNvPr>
          <p:cNvSpPr/>
          <p:nvPr/>
        </p:nvSpPr>
        <p:spPr>
          <a:xfrm>
            <a:off x="1224836" y="2577164"/>
            <a:ext cx="381232" cy="33094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t="-10956"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2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800" dirty="0"/>
              <a:t>Hoe </a:t>
            </a:r>
            <a:r>
              <a:rPr lang="en-US" sz="2800" dirty="0" err="1"/>
              <a:t>hongerig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842" name="Google Shape;842;p22"/>
          <p:cNvSpPr txBox="1"/>
          <p:nvPr/>
        </p:nvSpPr>
        <p:spPr>
          <a:xfrm>
            <a:off x="867568" y="1465261"/>
            <a:ext cx="3111367" cy="3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Houd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hoeveel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honger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heeft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43" name="Google Shape;843;p22"/>
          <p:cNvSpPr/>
          <p:nvPr/>
        </p:nvSpPr>
        <p:spPr>
          <a:xfrm>
            <a:off x="960704" y="4722649"/>
            <a:ext cx="88393" cy="14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1069139" y="4722650"/>
            <a:ext cx="65131" cy="1411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1289476" y="2040611"/>
            <a:ext cx="2278555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1289463" y="20406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315815" y="2085287"/>
            <a:ext cx="608991" cy="1310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1315815" y="2085288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1718354" y="3375354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1289476" y="3937191"/>
            <a:ext cx="2279833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289463" y="393719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323092" y="4001197"/>
            <a:ext cx="608991" cy="13102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1323092" y="4001201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867568" y="6129337"/>
            <a:ext cx="1409701" cy="21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Virtueel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endParaRPr dirty="0"/>
          </a:p>
        </p:txBody>
      </p:sp>
      <p:sp>
        <p:nvSpPr>
          <p:cNvPr id="855" name="Google Shape;855;p22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kstvak 58">
            <a:extLst>
              <a:ext uri="{FF2B5EF4-FFF2-40B4-BE49-F238E27FC236}">
                <a16:creationId xmlns:a16="http://schemas.microsoft.com/office/drawing/2014/main" id="{97B7A97F-BF3E-4795-B9A4-159BCD47A0B9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863" name="Google Shape;863;p23"/>
          <p:cNvSpPr/>
          <p:nvPr/>
        </p:nvSpPr>
        <p:spPr>
          <a:xfrm>
            <a:off x="0" y="1128712"/>
            <a:ext cx="4859338" cy="19420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 txBox="1"/>
          <p:nvPr/>
        </p:nvSpPr>
        <p:spPr>
          <a:xfrm>
            <a:off x="143670" y="1237320"/>
            <a:ext cx="457198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866" name="Google Shape;866;p23"/>
          <p:cNvSpPr/>
          <p:nvPr/>
        </p:nvSpPr>
        <p:spPr>
          <a:xfrm>
            <a:off x="0" y="3070807"/>
            <a:ext cx="4859338" cy="2470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0" y="308239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143670" y="3191065"/>
            <a:ext cx="457198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869" name="Google Shape;869;p23"/>
          <p:cNvSpPr/>
          <p:nvPr/>
        </p:nvSpPr>
        <p:spPr>
          <a:xfrm>
            <a:off x="0" y="5565983"/>
            <a:ext cx="4859338" cy="12623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3"/>
          <p:cNvSpPr/>
          <p:nvPr/>
        </p:nvSpPr>
        <p:spPr>
          <a:xfrm>
            <a:off x="0" y="55290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3"/>
          <p:cNvSpPr txBox="1"/>
          <p:nvPr/>
        </p:nvSpPr>
        <p:spPr>
          <a:xfrm>
            <a:off x="143669" y="5667715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cxnSp>
        <p:nvCxnSpPr>
          <p:cNvPr id="872" name="Google Shape;872;p23"/>
          <p:cNvCxnSpPr/>
          <p:nvPr/>
        </p:nvCxnSpPr>
        <p:spPr>
          <a:xfrm>
            <a:off x="2429669" y="5918645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3"/>
          <p:cNvSpPr txBox="1">
            <a:spLocks noGrp="1"/>
          </p:cNvSpPr>
          <p:nvPr>
            <p:ph type="title"/>
          </p:nvPr>
        </p:nvSpPr>
        <p:spPr>
          <a:xfrm>
            <a:off x="359568" y="457878"/>
            <a:ext cx="4140202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Hoe </a:t>
            </a:r>
            <a:r>
              <a:rPr lang="en-US" dirty="0" err="1"/>
              <a:t>hongerig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380924" y="4042796"/>
            <a:ext cx="1136707" cy="1234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5" name="Google Shape;875;p23"/>
          <p:cNvCxnSpPr/>
          <p:nvPr/>
        </p:nvCxnSpPr>
        <p:spPr>
          <a:xfrm flipH="1">
            <a:off x="2924816" y="4057333"/>
            <a:ext cx="1" cy="131318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23"/>
          <p:cNvSpPr txBox="1"/>
          <p:nvPr/>
        </p:nvSpPr>
        <p:spPr>
          <a:xfrm>
            <a:off x="1661032" y="4741839"/>
            <a:ext cx="11137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Verhoog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honger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level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elke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5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seconde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7" name="Google Shape;877;p23"/>
          <p:cNvSpPr txBox="1"/>
          <p:nvPr/>
        </p:nvSpPr>
        <p:spPr>
          <a:xfrm>
            <a:off x="1447805" y="4351972"/>
            <a:ext cx="998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honger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level.</a:t>
            </a:r>
            <a:endParaRPr dirty="0"/>
          </a:p>
        </p:txBody>
      </p:sp>
      <p:sp>
        <p:nvSpPr>
          <p:cNvPr id="878" name="Google Shape;878;p23"/>
          <p:cNvSpPr txBox="1"/>
          <p:nvPr/>
        </p:nvSpPr>
        <p:spPr>
          <a:xfrm>
            <a:off x="2848914" y="2621339"/>
            <a:ext cx="152256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Honger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9" name="Google Shape;879;p23"/>
          <p:cNvSpPr txBox="1"/>
          <p:nvPr/>
        </p:nvSpPr>
        <p:spPr>
          <a:xfrm>
            <a:off x="359569" y="1611463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0" name="Google Shape;880;p23"/>
          <p:cNvSpPr txBox="1"/>
          <p:nvPr/>
        </p:nvSpPr>
        <p:spPr>
          <a:xfrm>
            <a:off x="359569" y="1947196"/>
            <a:ext cx="9109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Maak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knop.</a:t>
            </a:r>
            <a:endParaRPr dirty="0"/>
          </a:p>
        </p:txBody>
      </p:sp>
      <p:sp>
        <p:nvSpPr>
          <p:cNvPr id="881" name="Google Shape;881;p23"/>
          <p:cNvSpPr/>
          <p:nvPr/>
        </p:nvSpPr>
        <p:spPr>
          <a:xfrm>
            <a:off x="3133985" y="1613430"/>
            <a:ext cx="952031" cy="9509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3"/>
          <p:cNvSpPr/>
          <p:nvPr/>
        </p:nvSpPr>
        <p:spPr>
          <a:xfrm>
            <a:off x="3133985" y="1613431"/>
            <a:ext cx="952031" cy="950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" y="0"/>
                </a:moveTo>
                <a:lnTo>
                  <a:pt x="1357" y="88"/>
                </a:lnTo>
                <a:lnTo>
                  <a:pt x="720" y="396"/>
                </a:lnTo>
                <a:lnTo>
                  <a:pt x="209" y="993"/>
                </a:lnTo>
                <a:lnTo>
                  <a:pt x="0" y="1947"/>
                </a:lnTo>
                <a:lnTo>
                  <a:pt x="0" y="19653"/>
                </a:lnTo>
                <a:lnTo>
                  <a:pt x="88" y="20241"/>
                </a:lnTo>
                <a:lnTo>
                  <a:pt x="396" y="20879"/>
                </a:lnTo>
                <a:lnTo>
                  <a:pt x="992" y="21390"/>
                </a:lnTo>
                <a:lnTo>
                  <a:pt x="1945" y="21600"/>
                </a:lnTo>
                <a:lnTo>
                  <a:pt x="19655" y="21600"/>
                </a:lnTo>
                <a:lnTo>
                  <a:pt x="20243" y="21512"/>
                </a:lnTo>
                <a:lnTo>
                  <a:pt x="20880" y="21204"/>
                </a:lnTo>
                <a:lnTo>
                  <a:pt x="21391" y="20607"/>
                </a:lnTo>
                <a:lnTo>
                  <a:pt x="21600" y="19653"/>
                </a:lnTo>
                <a:lnTo>
                  <a:pt x="21600" y="1947"/>
                </a:lnTo>
                <a:lnTo>
                  <a:pt x="21512" y="1359"/>
                </a:lnTo>
                <a:lnTo>
                  <a:pt x="21204" y="721"/>
                </a:lnTo>
                <a:lnTo>
                  <a:pt x="20608" y="210"/>
                </a:lnTo>
                <a:lnTo>
                  <a:pt x="19655" y="0"/>
                </a:lnTo>
                <a:lnTo>
                  <a:pt x="19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23"/>
          <p:cNvCxnSpPr/>
          <p:nvPr/>
        </p:nvCxnSpPr>
        <p:spPr>
          <a:xfrm>
            <a:off x="3526427" y="1919387"/>
            <a:ext cx="1" cy="1016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23"/>
          <p:cNvSpPr/>
          <p:nvPr/>
        </p:nvSpPr>
        <p:spPr>
          <a:xfrm>
            <a:off x="3955168" y="2431768"/>
            <a:ext cx="91148" cy="1027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3257136" y="1922716"/>
            <a:ext cx="167844" cy="918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3"/>
          <p:cNvSpPr txBox="1"/>
          <p:nvPr/>
        </p:nvSpPr>
        <p:spPr>
          <a:xfrm>
            <a:off x="3251878" y="1927387"/>
            <a:ext cx="2654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39598"/>
              </a:buClr>
              <a:buSzPts val="600"/>
            </a:pPr>
            <a:r>
              <a:rPr lang="en-US" sz="600" dirty="0">
                <a:solidFill>
                  <a:srgbClr val="939598"/>
                </a:solidFill>
              </a:rPr>
              <a:t>Hunger</a:t>
            </a:r>
            <a:endParaRPr dirty="0"/>
          </a:p>
        </p:txBody>
      </p:sp>
      <p:sp>
        <p:nvSpPr>
          <p:cNvPr id="887" name="Google Shape;887;p23"/>
          <p:cNvSpPr/>
          <p:nvPr/>
        </p:nvSpPr>
        <p:spPr>
          <a:xfrm>
            <a:off x="1451380" y="1613431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3"/>
          <p:cNvSpPr/>
          <p:nvPr/>
        </p:nvSpPr>
        <p:spPr>
          <a:xfrm>
            <a:off x="1451378" y="1613431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3"/>
          <p:cNvSpPr/>
          <p:nvPr/>
        </p:nvSpPr>
        <p:spPr>
          <a:xfrm>
            <a:off x="1470704" y="1884158"/>
            <a:ext cx="262891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0" name="Google Shape;890;p23"/>
          <p:cNvCxnSpPr/>
          <p:nvPr/>
        </p:nvCxnSpPr>
        <p:spPr>
          <a:xfrm flipH="1">
            <a:off x="1317589" y="1714649"/>
            <a:ext cx="2379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23"/>
          <p:cNvSpPr/>
          <p:nvPr/>
        </p:nvSpPr>
        <p:spPr>
          <a:xfrm>
            <a:off x="1149507" y="4829013"/>
            <a:ext cx="398108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2" name="Google Shape;892;p23"/>
          <p:cNvCxnSpPr/>
          <p:nvPr/>
        </p:nvCxnSpPr>
        <p:spPr>
          <a:xfrm flipH="1">
            <a:off x="1552695" y="4930613"/>
            <a:ext cx="6295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23"/>
          <p:cNvSpPr txBox="1"/>
          <p:nvPr/>
        </p:nvSpPr>
        <p:spPr>
          <a:xfrm>
            <a:off x="2629732" y="6004940"/>
            <a:ext cx="1129862" cy="40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dan op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voedsel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94" name="Google Shape;894;p23"/>
          <p:cNvSpPr/>
          <p:nvPr/>
        </p:nvSpPr>
        <p:spPr>
          <a:xfrm>
            <a:off x="3841581" y="5963729"/>
            <a:ext cx="417437" cy="4030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3"/>
          <p:cNvSpPr/>
          <p:nvPr/>
        </p:nvSpPr>
        <p:spPr>
          <a:xfrm>
            <a:off x="3841580" y="5963729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4074465" y="6122807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23"/>
          <p:cNvCxnSpPr/>
          <p:nvPr/>
        </p:nvCxnSpPr>
        <p:spPr>
          <a:xfrm flipH="1">
            <a:off x="1314595" y="4439095"/>
            <a:ext cx="13082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23"/>
          <p:cNvSpPr txBox="1"/>
          <p:nvPr/>
        </p:nvSpPr>
        <p:spPr>
          <a:xfrm>
            <a:off x="380924" y="5989692"/>
            <a:ext cx="1234716" cy="4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de groene vlag om te 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99" name="Google Shape;899;p23"/>
          <p:cNvSpPr/>
          <p:nvPr/>
        </p:nvSpPr>
        <p:spPr>
          <a:xfrm>
            <a:off x="1703102" y="6032691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3"/>
          <p:cNvSpPr/>
          <p:nvPr/>
        </p:nvSpPr>
        <p:spPr>
          <a:xfrm>
            <a:off x="1703103" y="6032690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3"/>
          <p:cNvSpPr/>
          <p:nvPr/>
        </p:nvSpPr>
        <p:spPr>
          <a:xfrm>
            <a:off x="1787558" y="1628837"/>
            <a:ext cx="717297" cy="141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5" y="0"/>
                </a:moveTo>
                <a:lnTo>
                  <a:pt x="323" y="61"/>
                </a:lnTo>
                <a:lnTo>
                  <a:pt x="96" y="486"/>
                </a:lnTo>
                <a:lnTo>
                  <a:pt x="12" y="1639"/>
                </a:lnTo>
                <a:lnTo>
                  <a:pt x="0" y="3885"/>
                </a:lnTo>
                <a:lnTo>
                  <a:pt x="0" y="17715"/>
                </a:lnTo>
                <a:lnTo>
                  <a:pt x="12" y="19961"/>
                </a:lnTo>
                <a:lnTo>
                  <a:pt x="96" y="21114"/>
                </a:lnTo>
                <a:lnTo>
                  <a:pt x="323" y="21539"/>
                </a:lnTo>
                <a:lnTo>
                  <a:pt x="765" y="21600"/>
                </a:lnTo>
                <a:lnTo>
                  <a:pt x="20835" y="21600"/>
                </a:lnTo>
                <a:lnTo>
                  <a:pt x="21277" y="21539"/>
                </a:lnTo>
                <a:lnTo>
                  <a:pt x="21504" y="21114"/>
                </a:lnTo>
                <a:lnTo>
                  <a:pt x="21588" y="19961"/>
                </a:lnTo>
                <a:lnTo>
                  <a:pt x="21600" y="17715"/>
                </a:lnTo>
                <a:lnTo>
                  <a:pt x="21600" y="3885"/>
                </a:lnTo>
                <a:lnTo>
                  <a:pt x="21588" y="1639"/>
                </a:lnTo>
                <a:lnTo>
                  <a:pt x="21504" y="486"/>
                </a:lnTo>
                <a:lnTo>
                  <a:pt x="21277" y="61"/>
                </a:lnTo>
                <a:lnTo>
                  <a:pt x="20835" y="0"/>
                </a:lnTo>
                <a:lnTo>
                  <a:pt x="765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3"/>
          <p:cNvSpPr/>
          <p:nvPr/>
        </p:nvSpPr>
        <p:spPr>
          <a:xfrm>
            <a:off x="2440434" y="1705551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3"/>
          <p:cNvSpPr/>
          <p:nvPr/>
        </p:nvSpPr>
        <p:spPr>
          <a:xfrm>
            <a:off x="1270490" y="1752783"/>
            <a:ext cx="6262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56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2185968" y="355885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2285196" y="3583215"/>
            <a:ext cx="249855" cy="36696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3"/>
          <p:cNvSpPr/>
          <p:nvPr/>
        </p:nvSpPr>
        <p:spPr>
          <a:xfrm>
            <a:off x="2185968" y="355885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3"/>
          <p:cNvSpPr txBox="1"/>
          <p:nvPr/>
        </p:nvSpPr>
        <p:spPr>
          <a:xfrm>
            <a:off x="2282464" y="3924036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>
            <a:off x="3149829" y="4265011"/>
            <a:ext cx="1147185" cy="5834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3035541" y="4904422"/>
            <a:ext cx="145542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minteken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minder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hongerig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eten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krijgt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910" name="Google Shape;910;p23"/>
          <p:cNvCxnSpPr/>
          <p:nvPr/>
        </p:nvCxnSpPr>
        <p:spPr>
          <a:xfrm>
            <a:off x="4161949" y="4772311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1" name="Google Shape;911;p23"/>
          <p:cNvSpPr txBox="1"/>
          <p:nvPr/>
        </p:nvSpPr>
        <p:spPr>
          <a:xfrm>
            <a:off x="3004718" y="4058721"/>
            <a:ext cx="177662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voedsel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cxnSp>
        <p:nvCxnSpPr>
          <p:cNvPr id="912" name="Google Shape;912;p23"/>
          <p:cNvCxnSpPr/>
          <p:nvPr/>
        </p:nvCxnSpPr>
        <p:spPr>
          <a:xfrm>
            <a:off x="3960704" y="4224595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-5410"/>
            <a:ext cx="4859338" cy="846849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237972" y="3250901"/>
            <a:ext cx="424856" cy="431864"/>
            <a:chOff x="0" y="0"/>
            <a:chExt cx="424854" cy="431863"/>
          </a:xfrm>
        </p:grpSpPr>
        <p:sp>
          <p:nvSpPr>
            <p:cNvPr id="239" name="Google Shape;239;p9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4434552" y="2432427"/>
            <a:ext cx="281120" cy="405666"/>
            <a:chOff x="0" y="0"/>
            <a:chExt cx="281118" cy="405665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4414413" y="5733843"/>
            <a:ext cx="301257" cy="405641"/>
            <a:chOff x="0" y="0"/>
            <a:chExt cx="301256" cy="40564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995119" y="2879240"/>
            <a:ext cx="406084" cy="406085"/>
            <a:chOff x="0" y="0"/>
            <a:chExt cx="406083" cy="406083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306787" y="2255244"/>
            <a:ext cx="406085" cy="406046"/>
            <a:chOff x="0" y="0"/>
            <a:chExt cx="406083" cy="406045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893108" y="6227810"/>
            <a:ext cx="405667" cy="374604"/>
            <a:chOff x="-1" y="0"/>
            <a:chExt cx="405666" cy="374602"/>
          </a:xfrm>
        </p:grpSpPr>
        <p:sp>
          <p:nvSpPr>
            <p:cNvPr id="254" name="Google Shape;254;p9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282403" y="5388552"/>
            <a:ext cx="404993" cy="406085"/>
            <a:chOff x="0" y="0"/>
            <a:chExt cx="404991" cy="406083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1103442" y="2585986"/>
            <a:ext cx="374716" cy="400600"/>
            <a:chOff x="0" y="0"/>
            <a:chExt cx="374714" cy="400599"/>
          </a:xfrm>
        </p:grpSpPr>
        <p:sp>
          <p:nvSpPr>
            <p:cNvPr id="260" name="Google Shape;260;p9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1651948" y="4988465"/>
            <a:ext cx="374855" cy="398376"/>
            <a:chOff x="0" y="0"/>
            <a:chExt cx="374854" cy="398375"/>
          </a:xfrm>
        </p:grpSpPr>
        <p:sp>
          <p:nvSpPr>
            <p:cNvPr id="264" name="Google Shape;264;p9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206982" y="256855"/>
            <a:ext cx="374512" cy="397806"/>
            <a:chOff x="0" y="0"/>
            <a:chExt cx="374511" cy="397804"/>
          </a:xfrm>
        </p:grpSpPr>
        <p:sp>
          <p:nvSpPr>
            <p:cNvPr id="268" name="Google Shape;268;p9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3711469" y="5198248"/>
            <a:ext cx="373370" cy="399816"/>
            <a:chOff x="0" y="0"/>
            <a:chExt cx="373368" cy="399815"/>
          </a:xfrm>
        </p:grpSpPr>
        <p:sp>
          <p:nvSpPr>
            <p:cNvPr id="272" name="Google Shape;272;p9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3286575" y="2435313"/>
            <a:ext cx="374106" cy="399759"/>
            <a:chOff x="0" y="0"/>
            <a:chExt cx="374104" cy="399758"/>
          </a:xfrm>
        </p:grpSpPr>
        <p:sp>
          <p:nvSpPr>
            <p:cNvPr id="276" name="Google Shape;276;p9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936849" y="359483"/>
            <a:ext cx="374741" cy="397868"/>
            <a:chOff x="0" y="0"/>
            <a:chExt cx="374739" cy="397866"/>
          </a:xfrm>
        </p:grpSpPr>
        <p:sp>
          <p:nvSpPr>
            <p:cNvPr id="280" name="Google Shape;280;p9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4377301" y="4637079"/>
            <a:ext cx="338371" cy="478657"/>
            <a:chOff x="0" y="0"/>
            <a:chExt cx="338370" cy="478656"/>
          </a:xfrm>
        </p:grpSpPr>
        <p:sp>
          <p:nvSpPr>
            <p:cNvPr id="284" name="Google Shape;284;p9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160864" y="4611575"/>
            <a:ext cx="481090" cy="586679"/>
            <a:chOff x="0" y="0"/>
            <a:chExt cx="481089" cy="586677"/>
          </a:xfrm>
        </p:grpSpPr>
        <p:sp>
          <p:nvSpPr>
            <p:cNvPr id="290" name="Google Shape;290;p9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804760" y="1927803"/>
            <a:ext cx="380573" cy="654878"/>
            <a:chOff x="0" y="0"/>
            <a:chExt cx="380572" cy="654877"/>
          </a:xfrm>
        </p:grpSpPr>
        <p:sp>
          <p:nvSpPr>
            <p:cNvPr id="296" name="Google Shape;296;p9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3946662" y="1733131"/>
            <a:ext cx="383544" cy="655588"/>
            <a:chOff x="0" y="0"/>
            <a:chExt cx="383543" cy="6555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74033" y="1156028"/>
            <a:ext cx="382845" cy="655563"/>
            <a:chOff x="0" y="0"/>
            <a:chExt cx="382843" cy="65556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299403" y="4252393"/>
            <a:ext cx="462116" cy="580050"/>
            <a:chOff x="0" y="0"/>
            <a:chExt cx="462115" cy="580049"/>
          </a:xfrm>
        </p:grpSpPr>
        <p:sp>
          <p:nvSpPr>
            <p:cNvPr id="311" name="Google Shape;311;p9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4397743" y="3763882"/>
            <a:ext cx="317926" cy="430964"/>
            <a:chOff x="0" y="0"/>
            <a:chExt cx="317924" cy="430963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3684515" y="987017"/>
            <a:ext cx="437593" cy="433059"/>
            <a:chOff x="0" y="0"/>
            <a:chExt cx="437592" cy="433058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1413323" y="1089071"/>
            <a:ext cx="435892" cy="431725"/>
            <a:chOff x="0" y="0"/>
            <a:chExt cx="435891" cy="431724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2352490" y="3835795"/>
            <a:ext cx="439092" cy="431991"/>
            <a:chOff x="0" y="0"/>
            <a:chExt cx="439091" cy="431990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779894" y="5527155"/>
            <a:ext cx="284044" cy="262006"/>
            <a:chOff x="0" y="0"/>
            <a:chExt cx="284043" cy="262004"/>
          </a:xfrm>
        </p:grpSpPr>
        <p:sp>
          <p:nvSpPr>
            <p:cNvPr id="330" name="Google Shape;330;p9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309304" y="446823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>
            <a:off x="2518406" y="1014546"/>
            <a:ext cx="286320" cy="261225"/>
            <a:chOff x="0" y="0"/>
            <a:chExt cx="286319" cy="2612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2752863" y="6149345"/>
            <a:ext cx="265850" cy="441018"/>
            <a:chOff x="0" y="0"/>
            <a:chExt cx="265849" cy="441016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488169" y="6164549"/>
            <a:ext cx="265686" cy="437865"/>
            <a:chOff x="0" y="0"/>
            <a:chExt cx="265684" cy="437864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2588325" y="244856"/>
            <a:ext cx="265838" cy="441007"/>
            <a:chOff x="0" y="0"/>
            <a:chExt cx="265837" cy="441005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3226195" y="4282071"/>
            <a:ext cx="308656" cy="440816"/>
            <a:chOff x="0" y="0"/>
            <a:chExt cx="308655" cy="44081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2530395" y="1982920"/>
            <a:ext cx="308041" cy="441141"/>
            <a:chOff x="0" y="0"/>
            <a:chExt cx="308039" cy="441140"/>
          </a:xfrm>
        </p:grpSpPr>
        <p:sp>
          <p:nvSpPr>
            <p:cNvPr id="350" name="Google Shape;350;p9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359415" y="242325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826163" y="5322821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440418" y="867496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231412" y="300119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701782" y="5379958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649747" y="5530180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180172" y="450385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389161" y="1017849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9"/>
          <p:cNvGrpSpPr/>
          <p:nvPr/>
        </p:nvGrpSpPr>
        <p:grpSpPr>
          <a:xfrm>
            <a:off x="2866933" y="3286872"/>
            <a:ext cx="285049" cy="261141"/>
            <a:chOff x="0" y="0"/>
            <a:chExt cx="285047" cy="261140"/>
          </a:xfrm>
        </p:grpSpPr>
        <p:sp>
          <p:nvSpPr>
            <p:cNvPr id="362" name="Google Shape;362;p9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9"/>
          <p:cNvSpPr/>
          <p:nvPr/>
        </p:nvSpPr>
        <p:spPr>
          <a:xfrm>
            <a:off x="2737435" y="3082316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475917" y="319543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515586" y="1247155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385655" y="1043147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2684964" y="887020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2948323" y="5398203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9"/>
          <p:cNvGrpSpPr/>
          <p:nvPr/>
        </p:nvGrpSpPr>
        <p:grpSpPr>
          <a:xfrm>
            <a:off x="1692342" y="342098"/>
            <a:ext cx="544160" cy="433517"/>
            <a:chOff x="0" y="0"/>
            <a:chExt cx="544159" cy="433516"/>
          </a:xfrm>
        </p:grpSpPr>
        <p:sp>
          <p:nvSpPr>
            <p:cNvPr id="371" name="Google Shape;371;p9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128113" y="4420321"/>
            <a:ext cx="544160" cy="433518"/>
            <a:chOff x="0" y="0"/>
            <a:chExt cx="544159" cy="433517"/>
          </a:xfrm>
        </p:grpSpPr>
        <p:sp>
          <p:nvSpPr>
            <p:cNvPr id="375" name="Google Shape;375;p9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3625821" y="6061696"/>
            <a:ext cx="544157" cy="433513"/>
            <a:chOff x="0" y="0"/>
            <a:chExt cx="544156" cy="433512"/>
          </a:xfrm>
        </p:grpSpPr>
        <p:sp>
          <p:nvSpPr>
            <p:cNvPr id="379" name="Google Shape;379;p9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9"/>
          <p:cNvGrpSpPr/>
          <p:nvPr/>
        </p:nvGrpSpPr>
        <p:grpSpPr>
          <a:xfrm>
            <a:off x="3508858" y="3329874"/>
            <a:ext cx="544160" cy="433518"/>
            <a:chOff x="0" y="0"/>
            <a:chExt cx="544158" cy="433517"/>
          </a:xfrm>
        </p:grpSpPr>
        <p:sp>
          <p:nvSpPr>
            <p:cNvPr id="383" name="Google Shape;383;p9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2953854" y="1388667"/>
            <a:ext cx="544160" cy="433517"/>
            <a:chOff x="0" y="0"/>
            <a:chExt cx="544158" cy="433516"/>
          </a:xfrm>
        </p:grpSpPr>
        <p:sp>
          <p:nvSpPr>
            <p:cNvPr id="387" name="Google Shape;387;p9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9"/>
          <p:cNvSpPr/>
          <p:nvPr/>
        </p:nvSpPr>
        <p:spPr>
          <a:xfrm>
            <a:off x="1241785" y="5713962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228214" y="6039962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997501" y="5763617"/>
            <a:ext cx="586716" cy="352198"/>
            <a:chOff x="0" y="0"/>
            <a:chExt cx="586715" cy="352197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>
            <a:off x="1554398" y="5983361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1098943" y="1665328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1085374" y="1991327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9"/>
          <p:cNvGrpSpPr/>
          <p:nvPr/>
        </p:nvGrpSpPr>
        <p:grpSpPr>
          <a:xfrm>
            <a:off x="854661" y="1714982"/>
            <a:ext cx="586717" cy="352198"/>
            <a:chOff x="0" y="0"/>
            <a:chExt cx="586715" cy="352197"/>
          </a:xfrm>
        </p:grpSpPr>
        <p:sp>
          <p:nvSpPr>
            <p:cNvPr id="399" name="Google Shape;399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1411558" y="1934727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9"/>
          <p:cNvGrpSpPr/>
          <p:nvPr/>
        </p:nvGrpSpPr>
        <p:grpSpPr>
          <a:xfrm>
            <a:off x="3940943" y="274528"/>
            <a:ext cx="713232" cy="490170"/>
            <a:chOff x="0" y="0"/>
            <a:chExt cx="713231" cy="490168"/>
          </a:xfrm>
        </p:grpSpPr>
        <p:sp>
          <p:nvSpPr>
            <p:cNvPr id="403" name="Google Shape;403;p9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351123" y="3437831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1337552" y="3763833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9"/>
          <p:cNvGrpSpPr/>
          <p:nvPr/>
        </p:nvGrpSpPr>
        <p:grpSpPr>
          <a:xfrm>
            <a:off x="1106839" y="3487488"/>
            <a:ext cx="586717" cy="352198"/>
            <a:chOff x="0" y="0"/>
            <a:chExt cx="586715" cy="352197"/>
          </a:xfrm>
        </p:grpSpPr>
        <p:sp>
          <p:nvSpPr>
            <p:cNvPr id="411" name="Google Shape;411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1663736" y="3707230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9"/>
          <p:cNvSpPr/>
          <p:nvPr/>
        </p:nvSpPr>
        <p:spPr>
          <a:xfrm>
            <a:off x="0" y="828739"/>
            <a:ext cx="4859339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9"/>
          <p:cNvSpPr/>
          <p:nvPr/>
        </p:nvSpPr>
        <p:spPr>
          <a:xfrm>
            <a:off x="2080259" y="6091698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598963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2855962" y="6138862"/>
            <a:ext cx="140451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143666" y="11300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 err="1"/>
              <a:t>Virtueel</a:t>
            </a:r>
            <a:r>
              <a:rPr lang="en-US" dirty="0"/>
              <a:t> </a:t>
            </a:r>
            <a:r>
              <a:rPr lang="en-US" dirty="0" err="1"/>
              <a:t>huisdier</a:t>
            </a:r>
            <a:br>
              <a:rPr lang="en-US" dirty="0"/>
            </a:br>
            <a:r>
              <a:rPr lang="en-US" dirty="0" err="1"/>
              <a:t>Kaarten</a:t>
            </a:r>
            <a:endParaRPr dirty="0"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899099" y="2028104"/>
            <a:ext cx="3611677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nl-NL" dirty="0"/>
              <a:t>Gebruik deze kaarten in deze volgorde</a:t>
            </a:r>
            <a:r>
              <a:rPr lang="en-US" dirty="0"/>
              <a:t>:</a:t>
            </a:r>
            <a:endParaRPr dirty="0"/>
          </a:p>
          <a:p>
            <a:pPr marL="0" indent="306070">
              <a:buSzPts val="1600"/>
            </a:pPr>
            <a:endParaRPr dirty="0"/>
          </a:p>
          <a:p>
            <a:pPr marL="576580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Introduceer je huisdier</a:t>
            </a:r>
          </a:p>
          <a:p>
            <a:pPr marL="576580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Animeer je huisdier</a:t>
            </a:r>
          </a:p>
          <a:p>
            <a:pPr marL="576580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Voer je huisdier</a:t>
            </a:r>
          </a:p>
          <a:p>
            <a:pPr marL="576580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Geef je huisdier te drinken</a:t>
            </a:r>
          </a:p>
          <a:p>
            <a:pPr marL="576580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Wat zal je huisdier zeggen?</a:t>
            </a:r>
          </a:p>
          <a:p>
            <a:pPr marL="576580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Tijd om te spelen</a:t>
            </a:r>
          </a:p>
          <a:p>
            <a:pPr marL="576580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Hoe hongerig?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867568" y="6129337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Virtueel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endParaRPr dirty="0"/>
          </a:p>
        </p:txBody>
      </p:sp>
      <p:sp>
        <p:nvSpPr>
          <p:cNvPr id="429" name="Google Shape;42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431" name="Google Shape;43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1289475" y="2040827"/>
            <a:ext cx="2280400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1289463" y="204082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 err="1"/>
              <a:t>Introduceer</a:t>
            </a:r>
            <a:r>
              <a:rPr lang="en-US" dirty="0"/>
              <a:t> je </a:t>
            </a:r>
            <a:r>
              <a:rPr lang="en-US" dirty="0" err="1"/>
              <a:t>huisdier</a:t>
            </a:r>
            <a:endParaRPr dirty="0"/>
          </a:p>
        </p:txBody>
      </p:sp>
      <p:sp>
        <p:nvSpPr>
          <p:cNvPr id="437" name="Google Shape;437;p10"/>
          <p:cNvSpPr txBox="1"/>
          <p:nvPr/>
        </p:nvSpPr>
        <p:spPr>
          <a:xfrm>
            <a:off x="867569" y="1465261"/>
            <a:ext cx="311136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Kies een huisdier </a:t>
            </a:r>
            <a:br>
              <a:rPr lang="nl-NL" sz="1200" b="1" spc="-5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1200" b="1" spc="-5" dirty="0">
                <a:solidFill>
                  <a:srgbClr val="FFFFFF"/>
                </a:solidFill>
                <a:latin typeface="Trebuchet MS"/>
                <a:cs typeface="Trebuchet MS"/>
              </a:rPr>
              <a:t>en laat het hallo zeggen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38" name="Google Shape;438;p10"/>
          <p:cNvSpPr/>
          <p:nvPr/>
        </p:nvSpPr>
        <p:spPr>
          <a:xfrm>
            <a:off x="1289475" y="393566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1289463" y="3935665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4114B9B8-8FBD-4EE7-9811-622B4EBC5ED8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0" y="-5025"/>
            <a:ext cx="4859338" cy="1133737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0" y="1128712"/>
            <a:ext cx="4859338" cy="21978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0" y="3326535"/>
            <a:ext cx="4859338" cy="231677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0" y="331382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1138186" y="4111026"/>
            <a:ext cx="2209327" cy="11204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143670" y="1237319"/>
            <a:ext cx="4572000" cy="3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452" name="Google Shape;452;p11"/>
          <p:cNvSpPr/>
          <p:nvPr/>
        </p:nvSpPr>
        <p:spPr>
          <a:xfrm>
            <a:off x="0" y="5643307"/>
            <a:ext cx="4859338" cy="11607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0" y="56306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title"/>
          </p:nvPr>
        </p:nvSpPr>
        <p:spPr>
          <a:xfrm>
            <a:off x="359569" y="419779"/>
            <a:ext cx="411543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dirty="0" err="1"/>
              <a:t>Introduceer</a:t>
            </a:r>
            <a:r>
              <a:rPr lang="en-US" dirty="0"/>
              <a:t> je </a:t>
            </a:r>
            <a:r>
              <a:rPr lang="en-US" dirty="0" err="1"/>
              <a:t>huisdier</a:t>
            </a:r>
            <a:endParaRPr lang="en-US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en-US" dirty="0"/>
          </a:p>
        </p:txBody>
      </p:sp>
      <p:sp>
        <p:nvSpPr>
          <p:cNvPr id="455" name="Google Shape;455;p11"/>
          <p:cNvSpPr txBox="1"/>
          <p:nvPr/>
        </p:nvSpPr>
        <p:spPr>
          <a:xfrm>
            <a:off x="143670" y="3444579"/>
            <a:ext cx="4572000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1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het op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hebben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56" name="Google Shape;456;p11"/>
          <p:cNvCxnSpPr/>
          <p:nvPr/>
        </p:nvCxnSpPr>
        <p:spPr>
          <a:xfrm flipH="1">
            <a:off x="1536589" y="1559049"/>
            <a:ext cx="1" cy="15748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11"/>
          <p:cNvSpPr txBox="1"/>
          <p:nvPr/>
        </p:nvSpPr>
        <p:spPr>
          <a:xfrm>
            <a:off x="1586758" y="2023142"/>
            <a:ext cx="13805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Monkey.</a:t>
            </a:r>
            <a:endParaRPr dirty="0"/>
          </a:p>
        </p:txBody>
      </p:sp>
      <p:sp>
        <p:nvSpPr>
          <p:cNvPr id="460" name="Google Shape;460;p11"/>
          <p:cNvSpPr txBox="1"/>
          <p:nvPr/>
        </p:nvSpPr>
        <p:spPr>
          <a:xfrm>
            <a:off x="202310" y="2023142"/>
            <a:ext cx="14072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achtergrond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zoals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Garden Rock.</a:t>
            </a:r>
            <a:endParaRPr dirty="0"/>
          </a:p>
        </p:txBody>
      </p:sp>
      <p:sp>
        <p:nvSpPr>
          <p:cNvPr id="463" name="Google Shape;463;p11"/>
          <p:cNvSpPr/>
          <p:nvPr/>
        </p:nvSpPr>
        <p:spPr>
          <a:xfrm>
            <a:off x="552421" y="2423464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70" y="0"/>
                </a:moveTo>
                <a:lnTo>
                  <a:pt x="2330" y="0"/>
                </a:ln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553611" y="2431885"/>
            <a:ext cx="697676" cy="5232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552421" y="2423464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30" y="0"/>
                </a:move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lnTo>
                  <a:pt x="23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732866" y="2968260"/>
            <a:ext cx="3524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Garden</a:t>
            </a:r>
            <a:endParaRPr/>
          </a:p>
        </p:txBody>
      </p:sp>
      <p:sp>
        <p:nvSpPr>
          <p:cNvPr id="467" name="Google Shape;467;p11"/>
          <p:cNvSpPr/>
          <p:nvPr/>
        </p:nvSpPr>
        <p:spPr>
          <a:xfrm>
            <a:off x="1919312" y="2423457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1" y="0"/>
                </a:moveTo>
                <a:lnTo>
                  <a:pt x="2299" y="0"/>
                </a:ln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2078784" y="2472238"/>
            <a:ext cx="346340" cy="5086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919312" y="2423457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99" y="0"/>
                </a:move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lnTo>
                  <a:pt x="229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1"/>
          <p:cNvSpPr txBox="1"/>
          <p:nvPr/>
        </p:nvSpPr>
        <p:spPr>
          <a:xfrm>
            <a:off x="2085230" y="2968260"/>
            <a:ext cx="3841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523410" y="42545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621581" y="4275797"/>
            <a:ext cx="251966" cy="370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523410" y="42545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619907" y="4607018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475" name="Google Shape;475;p11"/>
          <p:cNvCxnSpPr/>
          <p:nvPr/>
        </p:nvCxnSpPr>
        <p:spPr>
          <a:xfrm>
            <a:off x="1679724" y="5145722"/>
            <a:ext cx="1" cy="2057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1"/>
          <p:cNvSpPr txBox="1"/>
          <p:nvPr/>
        </p:nvSpPr>
        <p:spPr>
          <a:xfrm>
            <a:off x="2552713" y="4453274"/>
            <a:ext cx="1700903" cy="5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Geef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startpositie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op. (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getallen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kunnen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verschillen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.)</a:t>
            </a:r>
            <a:endParaRPr dirty="0"/>
          </a:p>
        </p:txBody>
      </p:sp>
      <p:sp>
        <p:nvSpPr>
          <p:cNvPr id="477" name="Google Shape;477;p11"/>
          <p:cNvSpPr txBox="1"/>
          <p:nvPr/>
        </p:nvSpPr>
        <p:spPr>
          <a:xfrm>
            <a:off x="1170453" y="5336310"/>
            <a:ext cx="2357674" cy="21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wat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wilt laten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zeggen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8" name="Google Shape;478;p11"/>
          <p:cNvSpPr/>
          <p:nvPr/>
        </p:nvSpPr>
        <p:spPr>
          <a:xfrm>
            <a:off x="2975848" y="6086475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2975848" y="60864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11"/>
          <p:cNvCxnSpPr/>
          <p:nvPr/>
        </p:nvCxnSpPr>
        <p:spPr>
          <a:xfrm>
            <a:off x="2777716" y="62166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1"/>
          <p:cNvSpPr txBox="1"/>
          <p:nvPr/>
        </p:nvSpPr>
        <p:spPr>
          <a:xfrm>
            <a:off x="2959144" y="2744886"/>
            <a:ext cx="16937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sprites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de Sprite bibliotheek om hun verschillende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zien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82" name="Google Shape;482;p11"/>
          <p:cNvSpPr txBox="1"/>
          <p:nvPr/>
        </p:nvSpPr>
        <p:spPr>
          <a:xfrm>
            <a:off x="3226594" y="1496185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met meer dan één uiterlijk</a:t>
            </a:r>
          </a:p>
        </p:txBody>
      </p:sp>
      <p:sp>
        <p:nvSpPr>
          <p:cNvPr id="483" name="Google Shape;483;p11"/>
          <p:cNvSpPr/>
          <p:nvPr/>
        </p:nvSpPr>
        <p:spPr>
          <a:xfrm>
            <a:off x="3173255" y="1895158"/>
            <a:ext cx="1301751" cy="7696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173255" y="1895157"/>
            <a:ext cx="1301751" cy="769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4" y="0"/>
                </a:moveTo>
                <a:lnTo>
                  <a:pt x="533" y="33"/>
                </a:lnTo>
                <a:lnTo>
                  <a:pt x="158" y="267"/>
                </a:lnTo>
                <a:lnTo>
                  <a:pt x="20" y="902"/>
                </a:lnTo>
                <a:lnTo>
                  <a:pt x="0" y="2139"/>
                </a:lnTo>
                <a:lnTo>
                  <a:pt x="0" y="19461"/>
                </a:lnTo>
                <a:lnTo>
                  <a:pt x="20" y="20698"/>
                </a:lnTo>
                <a:lnTo>
                  <a:pt x="158" y="21333"/>
                </a:lnTo>
                <a:lnTo>
                  <a:pt x="533" y="21567"/>
                </a:lnTo>
                <a:lnTo>
                  <a:pt x="1264" y="21600"/>
                </a:lnTo>
                <a:lnTo>
                  <a:pt x="20336" y="21600"/>
                </a:lnTo>
                <a:lnTo>
                  <a:pt x="21067" y="21567"/>
                </a:lnTo>
                <a:lnTo>
                  <a:pt x="21442" y="21333"/>
                </a:lnTo>
                <a:lnTo>
                  <a:pt x="21580" y="20698"/>
                </a:lnTo>
                <a:lnTo>
                  <a:pt x="21600" y="19461"/>
                </a:lnTo>
                <a:lnTo>
                  <a:pt x="21600" y="2139"/>
                </a:lnTo>
                <a:lnTo>
                  <a:pt x="21580" y="902"/>
                </a:lnTo>
                <a:lnTo>
                  <a:pt x="21442" y="267"/>
                </a:lnTo>
                <a:lnTo>
                  <a:pt x="21067" y="33"/>
                </a:lnTo>
                <a:lnTo>
                  <a:pt x="20336" y="0"/>
                </a:lnTo>
                <a:lnTo>
                  <a:pt x="126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2993547" y="1664652"/>
            <a:ext cx="129540" cy="1303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329" y="21600"/>
                </a:lnTo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1"/>
          <p:cNvCxnSpPr/>
          <p:nvPr/>
        </p:nvCxnSpPr>
        <p:spPr>
          <a:xfrm flipH="1">
            <a:off x="2848769" y="2205673"/>
            <a:ext cx="144780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1"/>
          <p:cNvSpPr/>
          <p:nvPr/>
        </p:nvSpPr>
        <p:spPr>
          <a:xfrm>
            <a:off x="3952434" y="2501596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94903A-5896-DB44-B787-1944CA6293A4}"/>
              </a:ext>
            </a:extLst>
          </p:cNvPr>
          <p:cNvCxnSpPr>
            <a:cxnSpLocks/>
          </p:cNvCxnSpPr>
          <p:nvPr/>
        </p:nvCxnSpPr>
        <p:spPr>
          <a:xfrm flipV="1">
            <a:off x="2321078" y="4530465"/>
            <a:ext cx="215776" cy="178013"/>
          </a:xfrm>
          <a:prstGeom prst="bentConnector3">
            <a:avLst>
              <a:gd name="adj1" fmla="val 50000"/>
            </a:avLst>
          </a:prstGeom>
          <a:ln>
            <a:solidFill>
              <a:srgbClr val="6364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0B7AA7-C9D2-4C40-998C-3BAB7CE139D0}"/>
              </a:ext>
            </a:extLst>
          </p:cNvPr>
          <p:cNvSpPr txBox="1"/>
          <p:nvPr/>
        </p:nvSpPr>
        <p:spPr>
          <a:xfrm>
            <a:off x="552421" y="6119322"/>
            <a:ext cx="227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Klik de groene vlag om te starten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r"/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8" name="Google Shape;477;p11">
            <a:extLst>
              <a:ext uri="{FF2B5EF4-FFF2-40B4-BE49-F238E27FC236}">
                <a16:creationId xmlns:a16="http://schemas.microsoft.com/office/drawing/2014/main" id="{1F6578B0-581D-4435-A86F-344ED385D138}"/>
              </a:ext>
            </a:extLst>
          </p:cNvPr>
          <p:cNvSpPr txBox="1"/>
          <p:nvPr/>
        </p:nvSpPr>
        <p:spPr>
          <a:xfrm>
            <a:off x="143670" y="5709328"/>
            <a:ext cx="4572001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A4FC4D-1D20-46B7-89CF-8B2823061AAB}"/>
              </a:ext>
            </a:extLst>
          </p:cNvPr>
          <p:cNvGrpSpPr/>
          <p:nvPr/>
        </p:nvGrpSpPr>
        <p:grpSpPr>
          <a:xfrm>
            <a:off x="2036473" y="1563609"/>
            <a:ext cx="412750" cy="412751"/>
            <a:chOff x="3362829" y="1452757"/>
            <a:chExt cx="412750" cy="412751"/>
          </a:xfrm>
        </p:grpSpPr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5BBFEB41-B720-404F-B4BB-4E72683BE503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EB0E1211-D3D8-4CDF-B64E-876F458EA1B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B7393F-ABD5-4E8E-9BA7-05BDFB0134CE}"/>
              </a:ext>
            </a:extLst>
          </p:cNvPr>
          <p:cNvGrpSpPr/>
          <p:nvPr/>
        </p:nvGrpSpPr>
        <p:grpSpPr>
          <a:xfrm>
            <a:off x="699862" y="1556921"/>
            <a:ext cx="418434" cy="412750"/>
            <a:chOff x="1082678" y="1476917"/>
            <a:chExt cx="418434" cy="412750"/>
          </a:xfrm>
        </p:grpSpPr>
        <p:sp>
          <p:nvSpPr>
            <p:cNvPr id="53" name="object 26">
              <a:extLst>
                <a:ext uri="{FF2B5EF4-FFF2-40B4-BE49-F238E27FC236}">
                  <a16:creationId xmlns:a16="http://schemas.microsoft.com/office/drawing/2014/main" id="{8CB85872-087F-4D0C-8E1A-39177FDF3DAD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7">
              <a:extLst>
                <a:ext uri="{FF2B5EF4-FFF2-40B4-BE49-F238E27FC236}">
                  <a16:creationId xmlns:a16="http://schemas.microsoft.com/office/drawing/2014/main" id="{8525A97C-A534-4D6B-B11C-9622A6AC0B75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867568" y="6129337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Virtueel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endParaRPr dirty="0"/>
          </a:p>
        </p:txBody>
      </p:sp>
      <p:sp>
        <p:nvSpPr>
          <p:cNvPr id="494" name="Google Shape;494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500" name="Google Shape;500;p12"/>
          <p:cNvSpPr/>
          <p:nvPr/>
        </p:nvSpPr>
        <p:spPr>
          <a:xfrm>
            <a:off x="2057795" y="3333404"/>
            <a:ext cx="743751" cy="105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935872" y="4490026"/>
            <a:ext cx="743744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179715" y="2176783"/>
            <a:ext cx="743751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dirty="0" err="1"/>
              <a:t>Animeer</a:t>
            </a:r>
            <a:r>
              <a:rPr lang="en-US" dirty="0"/>
              <a:t> je </a:t>
            </a:r>
            <a:r>
              <a:rPr lang="en-US" dirty="0" err="1"/>
              <a:t>huisdier</a:t>
            </a:r>
            <a:endParaRPr dirty="0"/>
          </a:p>
        </p:txBody>
      </p:sp>
      <p:sp>
        <p:nvSpPr>
          <p:cNvPr id="504" name="Google Shape;504;p12"/>
          <p:cNvSpPr txBox="1"/>
          <p:nvPr/>
        </p:nvSpPr>
        <p:spPr>
          <a:xfrm>
            <a:off x="785013" y="1475652"/>
            <a:ext cx="3289300" cy="2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Bring your pet to life.</a:t>
            </a:r>
            <a:endParaRPr dirty="0"/>
          </a:p>
        </p:txBody>
      </p:sp>
      <p:sp>
        <p:nvSpPr>
          <p:cNvPr id="505" name="Google Shape;505;p12"/>
          <p:cNvSpPr/>
          <p:nvPr/>
        </p:nvSpPr>
        <p:spPr>
          <a:xfrm>
            <a:off x="905671" y="3788977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1014106" y="3788978"/>
            <a:ext cx="65130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905671" y="4945599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1014106" y="4945600"/>
            <a:ext cx="65130" cy="1411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A81CE1F7-5307-46D8-9991-D4585DF39FC3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1128711"/>
            <a:ext cx="4859338" cy="161799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2746703"/>
            <a:ext cx="4859338" cy="27172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/>
          <p:nvPr/>
        </p:nvSpPr>
        <p:spPr>
          <a:xfrm>
            <a:off x="0" y="273399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143670" y="1237320"/>
            <a:ext cx="4571999" cy="24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/>
          </p:nvPr>
        </p:nvSpPr>
        <p:spPr>
          <a:xfrm>
            <a:off x="359569" y="430170"/>
            <a:ext cx="4186962" cy="3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dirty="0" err="1"/>
              <a:t>Animeer</a:t>
            </a:r>
            <a:r>
              <a:rPr lang="en-US" dirty="0"/>
              <a:t> je </a:t>
            </a:r>
            <a:r>
              <a:rPr lang="en-US" dirty="0" err="1"/>
              <a:t>huisdier</a:t>
            </a:r>
            <a:endParaRPr dirty="0"/>
          </a:p>
        </p:txBody>
      </p:sp>
      <p:sp>
        <p:nvSpPr>
          <p:cNvPr id="521" name="Google Shape;521;p13"/>
          <p:cNvSpPr/>
          <p:nvPr/>
        </p:nvSpPr>
        <p:spPr>
          <a:xfrm>
            <a:off x="1588740" y="3487365"/>
            <a:ext cx="1373768" cy="1820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13"/>
          <p:cNvCxnSpPr/>
          <p:nvPr/>
        </p:nvCxnSpPr>
        <p:spPr>
          <a:xfrm flipH="1">
            <a:off x="2858675" y="4356043"/>
            <a:ext cx="19786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13"/>
          <p:cNvSpPr txBox="1"/>
          <p:nvPr/>
        </p:nvSpPr>
        <p:spPr>
          <a:xfrm>
            <a:off x="3083465" y="4267857"/>
            <a:ext cx="1010920" cy="8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R="33019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24" name="Google Shape;524;p13"/>
          <p:cNvCxnSpPr/>
          <p:nvPr/>
        </p:nvCxnSpPr>
        <p:spPr>
          <a:xfrm flipH="1">
            <a:off x="2858676" y="4775143"/>
            <a:ext cx="21056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13"/>
          <p:cNvSpPr/>
          <p:nvPr/>
        </p:nvSpPr>
        <p:spPr>
          <a:xfrm>
            <a:off x="0" y="5463996"/>
            <a:ext cx="4859338" cy="13400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0" y="54512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>
            <a:off x="143654" y="5581661"/>
            <a:ext cx="4572000" cy="3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53975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28" name="Google Shape;528;p13"/>
          <p:cNvSpPr txBox="1"/>
          <p:nvPr/>
        </p:nvSpPr>
        <p:spPr>
          <a:xfrm>
            <a:off x="772883" y="1990756"/>
            <a:ext cx="15513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Uiterlijken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zien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29" name="Google Shape;529;p13"/>
          <p:cNvSpPr/>
          <p:nvPr/>
        </p:nvSpPr>
        <p:spPr>
          <a:xfrm>
            <a:off x="791927" y="1651113"/>
            <a:ext cx="674472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791931" y="1651113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43670" y="2904015"/>
            <a:ext cx="4571999" cy="29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1211841" y="3207358"/>
            <a:ext cx="560147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1211831" y="3207365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839776" y="3606839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955659" y="3630112"/>
            <a:ext cx="246784" cy="3624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839776" y="3606839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936275" y="3972018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538" name="Google Shape;538;p13"/>
          <p:cNvSpPr/>
          <p:nvPr/>
        </p:nvSpPr>
        <p:spPr>
          <a:xfrm>
            <a:off x="3034939" y="5773251"/>
            <a:ext cx="501650" cy="4874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3034940" y="5773251"/>
            <a:ext cx="501651" cy="4874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691" y="0"/>
                </a:moveTo>
                <a:lnTo>
                  <a:pt x="2576" y="171"/>
                </a:lnTo>
                <a:lnTo>
                  <a:pt x="1367" y="773"/>
                </a:lnTo>
                <a:lnTo>
                  <a:pt x="397" y="1938"/>
                </a:lnTo>
                <a:lnTo>
                  <a:pt x="0" y="3799"/>
                </a:lnTo>
                <a:lnTo>
                  <a:pt x="0" y="17801"/>
                </a:lnTo>
                <a:lnTo>
                  <a:pt x="166" y="18949"/>
                </a:lnTo>
                <a:lnTo>
                  <a:pt x="751" y="20193"/>
                </a:lnTo>
                <a:lnTo>
                  <a:pt x="1883" y="21191"/>
                </a:lnTo>
                <a:lnTo>
                  <a:pt x="3691" y="21600"/>
                </a:lnTo>
                <a:lnTo>
                  <a:pt x="17909" y="21600"/>
                </a:lnTo>
                <a:lnTo>
                  <a:pt x="19024" y="21429"/>
                </a:lnTo>
                <a:lnTo>
                  <a:pt x="20233" y="20827"/>
                </a:lnTo>
                <a:lnTo>
                  <a:pt x="21203" y="19662"/>
                </a:lnTo>
                <a:lnTo>
                  <a:pt x="21600" y="17801"/>
                </a:lnTo>
                <a:lnTo>
                  <a:pt x="21600" y="3799"/>
                </a:lnTo>
                <a:lnTo>
                  <a:pt x="21434" y="2651"/>
                </a:lnTo>
                <a:lnTo>
                  <a:pt x="20849" y="1407"/>
                </a:lnTo>
                <a:lnTo>
                  <a:pt x="19717" y="409"/>
                </a:lnTo>
                <a:lnTo>
                  <a:pt x="17909" y="0"/>
                </a:lnTo>
                <a:lnTo>
                  <a:pt x="36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3301007" y="6049136"/>
            <a:ext cx="119580" cy="1356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2639088" y="1654284"/>
            <a:ext cx="1457456" cy="8726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2639089" y="1654283"/>
            <a:ext cx="1457453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" y="0"/>
                </a:moveTo>
                <a:lnTo>
                  <a:pt x="476" y="29"/>
                </a:lnTo>
                <a:lnTo>
                  <a:pt x="141" y="236"/>
                </a:lnTo>
                <a:lnTo>
                  <a:pt x="18" y="796"/>
                </a:lnTo>
                <a:lnTo>
                  <a:pt x="0" y="1886"/>
                </a:lnTo>
                <a:lnTo>
                  <a:pt x="0" y="19714"/>
                </a:lnTo>
                <a:lnTo>
                  <a:pt x="18" y="20804"/>
                </a:lnTo>
                <a:lnTo>
                  <a:pt x="141" y="21364"/>
                </a:lnTo>
                <a:lnTo>
                  <a:pt x="476" y="21571"/>
                </a:lnTo>
                <a:lnTo>
                  <a:pt x="1129" y="21600"/>
                </a:lnTo>
                <a:lnTo>
                  <a:pt x="20471" y="21600"/>
                </a:lnTo>
                <a:lnTo>
                  <a:pt x="21124" y="21571"/>
                </a:lnTo>
                <a:lnTo>
                  <a:pt x="21459" y="21364"/>
                </a:lnTo>
                <a:lnTo>
                  <a:pt x="21582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82" y="796"/>
                </a:lnTo>
                <a:lnTo>
                  <a:pt x="21459" y="236"/>
                </a:lnTo>
                <a:lnTo>
                  <a:pt x="21124" y="29"/>
                </a:lnTo>
                <a:lnTo>
                  <a:pt x="20471" y="0"/>
                </a:lnTo>
                <a:lnTo>
                  <a:pt x="112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3237008" y="2288958"/>
            <a:ext cx="493752" cy="225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1ED98-C010-3F47-98D7-031DA490C9D6}"/>
              </a:ext>
            </a:extLst>
          </p:cNvPr>
          <p:cNvSpPr txBox="1"/>
          <p:nvPr/>
        </p:nvSpPr>
        <p:spPr>
          <a:xfrm>
            <a:off x="1754459" y="3228219"/>
            <a:ext cx="2961195" cy="45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deze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code toe.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2B69B-8258-7D47-B144-0B0725938F43}"/>
              </a:ext>
            </a:extLst>
          </p:cNvPr>
          <p:cNvSpPr txBox="1"/>
          <p:nvPr/>
        </p:nvSpPr>
        <p:spPr>
          <a:xfrm>
            <a:off x="1753037" y="5933720"/>
            <a:ext cx="1330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op je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Google Shape;572;p15">
            <a:extLst>
              <a:ext uri="{FF2B5EF4-FFF2-40B4-BE49-F238E27FC236}">
                <a16:creationId xmlns:a16="http://schemas.microsoft.com/office/drawing/2014/main" id="{4682958D-96CD-2A45-9F27-145F20751443}"/>
              </a:ext>
            </a:extLst>
          </p:cNvPr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867568" y="6129337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Virtueel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endParaRPr dirty="0"/>
          </a:p>
        </p:txBody>
      </p:sp>
      <p:sp>
        <p:nvSpPr>
          <p:cNvPr id="551" name="Google Shape;551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dirty="0" err="1"/>
              <a:t>Voer</a:t>
            </a:r>
            <a:r>
              <a:rPr lang="en-US" dirty="0"/>
              <a:t> je </a:t>
            </a:r>
            <a:r>
              <a:rPr lang="en-US" dirty="0" err="1"/>
              <a:t>huisdier</a:t>
            </a:r>
            <a:endParaRPr dirty="0"/>
          </a:p>
        </p:txBody>
      </p:sp>
      <p:sp>
        <p:nvSpPr>
          <p:cNvPr id="558" name="Google Shape;558;p14"/>
          <p:cNvSpPr txBox="1"/>
          <p:nvPr/>
        </p:nvSpPr>
        <p:spPr>
          <a:xfrm>
            <a:off x="867569" y="1475633"/>
            <a:ext cx="3111367" cy="2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voedsel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je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960704" y="472242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1069139" y="4722428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293908" y="2053527"/>
            <a:ext cx="2271535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293908" y="2053526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712156" y="3426154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293908" y="3941382"/>
            <a:ext cx="2271535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293908" y="3941381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4E71CCC0-49D5-41F5-9D8C-01131EFCDE7A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2262113" y="20161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573;p15">
            <a:extLst>
              <a:ext uri="{FF2B5EF4-FFF2-40B4-BE49-F238E27FC236}">
                <a16:creationId xmlns:a16="http://schemas.microsoft.com/office/drawing/2014/main" id="{BBD986C2-1335-A248-9119-CC3B3169361B}"/>
              </a:ext>
            </a:extLst>
          </p:cNvPr>
          <p:cNvSpPr/>
          <p:nvPr/>
        </p:nvSpPr>
        <p:spPr>
          <a:xfrm>
            <a:off x="0" y="1128712"/>
            <a:ext cx="4859338" cy="177781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143665" y="1237319"/>
            <a:ext cx="4571990" cy="2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576" name="Google Shape;576;p15"/>
          <p:cNvSpPr/>
          <p:nvPr/>
        </p:nvSpPr>
        <p:spPr>
          <a:xfrm>
            <a:off x="0" y="2906520"/>
            <a:ext cx="4859338" cy="28950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/>
          <p:nvPr/>
        </p:nvSpPr>
        <p:spPr>
          <a:xfrm>
            <a:off x="0" y="289382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2940604" y="3466337"/>
            <a:ext cx="947062" cy="8453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 rot="10800000">
            <a:off x="372270" y="4554791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15"/>
          <p:cNvSpPr txBox="1"/>
          <p:nvPr/>
        </p:nvSpPr>
        <p:spPr>
          <a:xfrm>
            <a:off x="2833073" y="4372001"/>
            <a:ext cx="175133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Zend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voedsel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81" name="Google Shape;581;p15"/>
          <p:cNvSpPr/>
          <p:nvPr/>
        </p:nvSpPr>
        <p:spPr>
          <a:xfrm>
            <a:off x="0" y="5801613"/>
            <a:ext cx="4859338" cy="100241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0" y="578891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5"/>
          <p:cNvSpPr/>
          <p:nvPr/>
        </p:nvSpPr>
        <p:spPr>
          <a:xfrm>
            <a:off x="1357330" y="3629662"/>
            <a:ext cx="1174268" cy="4755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1202709" y="4182426"/>
            <a:ext cx="135543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Nieuw bericht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voedsel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85" name="Google Shape;585;p15"/>
          <p:cNvCxnSpPr/>
          <p:nvPr/>
        </p:nvCxnSpPr>
        <p:spPr>
          <a:xfrm flipH="1">
            <a:off x="2589938" y="1728468"/>
            <a:ext cx="1" cy="10502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>
            <a:off x="359568" y="478661"/>
            <a:ext cx="4179683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 err="1"/>
              <a:t>Voer</a:t>
            </a:r>
            <a:r>
              <a:rPr lang="en-US" dirty="0"/>
              <a:t> je </a:t>
            </a:r>
            <a:r>
              <a:rPr lang="en-US" dirty="0" err="1"/>
              <a:t>huisdier</a:t>
            </a:r>
            <a:endParaRPr dirty="0"/>
          </a:p>
        </p:txBody>
      </p:sp>
      <p:sp>
        <p:nvSpPr>
          <p:cNvPr id="587" name="Google Shape;587;p15"/>
          <p:cNvSpPr txBox="1"/>
          <p:nvPr/>
        </p:nvSpPr>
        <p:spPr>
          <a:xfrm>
            <a:off x="397423" y="4595134"/>
            <a:ext cx="997763" cy="1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Selecteer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588" name="Google Shape;588;p15"/>
          <p:cNvSpPr/>
          <p:nvPr/>
        </p:nvSpPr>
        <p:spPr>
          <a:xfrm>
            <a:off x="1504972" y="4637666"/>
            <a:ext cx="1210605" cy="10673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 txBox="1"/>
          <p:nvPr/>
        </p:nvSpPr>
        <p:spPr>
          <a:xfrm>
            <a:off x="2940605" y="5472112"/>
            <a:ext cx="1598647" cy="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Schuif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startpositie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15"/>
          <p:cNvSpPr txBox="1"/>
          <p:nvPr/>
        </p:nvSpPr>
        <p:spPr>
          <a:xfrm>
            <a:off x="1052351" y="2446047"/>
            <a:ext cx="14420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geluid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Geluiden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bibliotheek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Chomp.</a:t>
            </a:r>
            <a:endParaRPr dirty="0"/>
          </a:p>
        </p:txBody>
      </p:sp>
      <p:sp>
        <p:nvSpPr>
          <p:cNvPr id="591" name="Google Shape;591;p15"/>
          <p:cNvSpPr txBox="1"/>
          <p:nvPr/>
        </p:nvSpPr>
        <p:spPr>
          <a:xfrm>
            <a:off x="1119947" y="1800617"/>
            <a:ext cx="1306892" cy="12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Geluiden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92" name="Google Shape;592;p15"/>
          <p:cNvSpPr/>
          <p:nvPr/>
        </p:nvSpPr>
        <p:spPr>
          <a:xfrm>
            <a:off x="1436165" y="1556473"/>
            <a:ext cx="674459" cy="192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436165" y="1556478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 txBox="1"/>
          <p:nvPr/>
        </p:nvSpPr>
        <p:spPr>
          <a:xfrm>
            <a:off x="2727975" y="2367583"/>
            <a:ext cx="111315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voedsel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Bananas.</a:t>
            </a:r>
            <a:endParaRPr dirty="0"/>
          </a:p>
        </p:txBody>
      </p:sp>
      <p:sp>
        <p:nvSpPr>
          <p:cNvPr id="599" name="Google Shape;599;p15"/>
          <p:cNvSpPr txBox="1"/>
          <p:nvPr/>
        </p:nvSpPr>
        <p:spPr>
          <a:xfrm>
            <a:off x="143665" y="2948986"/>
            <a:ext cx="4572004" cy="19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1654626" y="3169927"/>
            <a:ext cx="560146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654617" y="318095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908177" y="187736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998923" y="1911178"/>
            <a:ext cx="393821" cy="40238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3908177" y="187736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4035216" y="2298189"/>
            <a:ext cx="3213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376715" y="196592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520668" y="1996363"/>
            <a:ext cx="287410" cy="4221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376715" y="196592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517164" y="2386753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656554" y="3556826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7" y="0"/>
                </a:moveTo>
                <a:lnTo>
                  <a:pt x="3433" y="0"/>
                </a:ln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732886" y="3601731"/>
            <a:ext cx="326839" cy="3339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656554" y="3556826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3" y="0"/>
                </a:move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lnTo>
                  <a:pt x="34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728598" y="3903159"/>
            <a:ext cx="32131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652605" y="489881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745254" y="4903847"/>
            <a:ext cx="263013" cy="386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652605" y="489881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749103" y="5251298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3275308" y="6023796"/>
            <a:ext cx="417439" cy="4157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276647" y="602379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540289" y="6194802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2426875" y="4081462"/>
            <a:ext cx="1" cy="11988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5"/>
          <p:cNvCxnSpPr/>
          <p:nvPr/>
        </p:nvCxnSpPr>
        <p:spPr>
          <a:xfrm>
            <a:off x="3585116" y="4212022"/>
            <a:ext cx="1" cy="10464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5"/>
          <p:cNvCxnSpPr/>
          <p:nvPr/>
        </p:nvCxnSpPr>
        <p:spPr>
          <a:xfrm flipH="1">
            <a:off x="2609757" y="5016691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5"/>
          <p:cNvCxnSpPr/>
          <p:nvPr/>
        </p:nvCxnSpPr>
        <p:spPr>
          <a:xfrm flipH="1">
            <a:off x="2673256" y="5556250"/>
            <a:ext cx="1889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 txBox="1"/>
          <p:nvPr/>
        </p:nvSpPr>
        <p:spPr>
          <a:xfrm>
            <a:off x="2549107" y="4713934"/>
            <a:ext cx="2096941" cy="18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1300"/>
            </a:pPr>
            <a:r>
              <a:rPr lang="en-US" sz="1300" baseline="300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voedsel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sz="9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8BB41-2B91-2948-94B4-F1D8679036C7}"/>
              </a:ext>
            </a:extLst>
          </p:cNvPr>
          <p:cNvSpPr/>
          <p:nvPr/>
        </p:nvSpPr>
        <p:spPr>
          <a:xfrm>
            <a:off x="2788169" y="4892588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5080" indent="9525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Bananas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lang="en-US" sz="900" dirty="0"/>
          </a:p>
        </p:txBody>
      </p:sp>
      <p:cxnSp>
        <p:nvCxnSpPr>
          <p:cNvPr id="59" name="Google Shape;623;p15">
            <a:extLst>
              <a:ext uri="{FF2B5EF4-FFF2-40B4-BE49-F238E27FC236}">
                <a16:creationId xmlns:a16="http://schemas.microsoft.com/office/drawing/2014/main" id="{9AA7D8AA-AEE7-DB47-9967-0A7E76450E12}"/>
              </a:ext>
            </a:extLst>
          </p:cNvPr>
          <p:cNvCxnSpPr/>
          <p:nvPr/>
        </p:nvCxnSpPr>
        <p:spPr>
          <a:xfrm flipH="1">
            <a:off x="2279124" y="4796442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574086-6B88-4542-931D-154B0EFC535E}"/>
              </a:ext>
            </a:extLst>
          </p:cNvPr>
          <p:cNvSpPr txBox="1"/>
          <p:nvPr/>
        </p:nvSpPr>
        <p:spPr>
          <a:xfrm>
            <a:off x="143665" y="5894930"/>
            <a:ext cx="457200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5776-D6B9-C248-A92F-21EA25C19CD2}"/>
              </a:ext>
            </a:extLst>
          </p:cNvPr>
          <p:cNvSpPr txBox="1"/>
          <p:nvPr/>
        </p:nvSpPr>
        <p:spPr>
          <a:xfrm>
            <a:off x="143665" y="6141610"/>
            <a:ext cx="4572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2563" algn="l"/>
              </a:tabLst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food.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65BEE-80EA-CC4F-9226-9948E52B4743}"/>
              </a:ext>
            </a:extLst>
          </p:cNvPr>
          <p:cNvSpPr txBox="1"/>
          <p:nvPr/>
        </p:nvSpPr>
        <p:spPr>
          <a:xfrm>
            <a:off x="2165276" y="3172461"/>
            <a:ext cx="236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1C9EFA-2E12-4BD1-9076-48BB077246F4}"/>
              </a:ext>
            </a:extLst>
          </p:cNvPr>
          <p:cNvGrpSpPr/>
          <p:nvPr/>
        </p:nvGrpSpPr>
        <p:grpSpPr>
          <a:xfrm>
            <a:off x="3131614" y="1905836"/>
            <a:ext cx="412750" cy="412751"/>
            <a:chOff x="3362829" y="1452757"/>
            <a:chExt cx="412750" cy="412751"/>
          </a:xfrm>
        </p:grpSpPr>
        <p:sp>
          <p:nvSpPr>
            <p:cNvPr id="64" name="object 23">
              <a:extLst>
                <a:ext uri="{FF2B5EF4-FFF2-40B4-BE49-F238E27FC236}">
                  <a16:creationId xmlns:a16="http://schemas.microsoft.com/office/drawing/2014/main" id="{FAF6E7E9-3993-47E8-AA93-97C13020DE3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4">
              <a:extLst>
                <a:ext uri="{FF2B5EF4-FFF2-40B4-BE49-F238E27FC236}">
                  <a16:creationId xmlns:a16="http://schemas.microsoft.com/office/drawing/2014/main" id="{24D84674-86E2-4B8F-AF61-4CF20394941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0DE6D7-D486-4628-B7FC-E4C69C50A528}"/>
              </a:ext>
            </a:extLst>
          </p:cNvPr>
          <p:cNvGrpSpPr/>
          <p:nvPr/>
        </p:nvGrpSpPr>
        <p:grpSpPr>
          <a:xfrm>
            <a:off x="1567018" y="2012682"/>
            <a:ext cx="412750" cy="412750"/>
            <a:chOff x="3278573" y="5361623"/>
            <a:chExt cx="412750" cy="412750"/>
          </a:xfrm>
        </p:grpSpPr>
        <p:sp>
          <p:nvSpPr>
            <p:cNvPr id="70" name="object 17">
              <a:extLst>
                <a:ext uri="{FF2B5EF4-FFF2-40B4-BE49-F238E27FC236}">
                  <a16:creationId xmlns:a16="http://schemas.microsoft.com/office/drawing/2014/main" id="{36C3808B-66D8-4CD5-9DDA-ED9A28D963F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8">
              <a:extLst>
                <a:ext uri="{FF2B5EF4-FFF2-40B4-BE49-F238E27FC236}">
                  <a16:creationId xmlns:a16="http://schemas.microsoft.com/office/drawing/2014/main" id="{76132DAB-D0A7-4BD0-AECF-6911D03CD58D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9">
              <a:extLst>
                <a:ext uri="{FF2B5EF4-FFF2-40B4-BE49-F238E27FC236}">
                  <a16:creationId xmlns:a16="http://schemas.microsoft.com/office/drawing/2014/main" id="{7E86EE5D-1B85-4C00-B6F3-DA44126CAE74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867568" y="6129337"/>
            <a:ext cx="1310829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Virtueel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endParaRPr dirty="0"/>
          </a:p>
        </p:txBody>
      </p:sp>
      <p:sp>
        <p:nvSpPr>
          <p:cNvPr id="632" name="Google Shape;632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38" name="Google Shape;638;p16"/>
          <p:cNvSpPr txBox="1"/>
          <p:nvPr/>
        </p:nvSpPr>
        <p:spPr>
          <a:xfrm>
            <a:off x="784998" y="1465262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Geef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huisdier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wat water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drinken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39" name="Google Shape;639;p16"/>
          <p:cNvSpPr/>
          <p:nvPr/>
        </p:nvSpPr>
        <p:spPr>
          <a:xfrm>
            <a:off x="960704" y="472242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069139" y="4722428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289475" y="2040826"/>
            <a:ext cx="2280400" cy="1719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289463" y="204082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2618934" y="3415197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289475" y="3928682"/>
            <a:ext cx="2280400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1289463" y="3928681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>
            <a:spLocks noGrp="1"/>
          </p:cNvSpPr>
          <p:nvPr>
            <p:ph type="title"/>
          </p:nvPr>
        </p:nvSpPr>
        <p:spPr>
          <a:xfrm>
            <a:off x="143669" y="570552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 err="1"/>
              <a:t>Geef</a:t>
            </a:r>
            <a:r>
              <a:rPr lang="en-US" dirty="0"/>
              <a:t> je </a:t>
            </a:r>
            <a:r>
              <a:rPr lang="en-US" dirty="0" err="1"/>
              <a:t>huisdier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drinken</a:t>
            </a:r>
            <a:endParaRPr dirty="0"/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A15BCC72-E303-4E5F-9FCB-6F4F4A41B11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762</Words>
  <Application>Microsoft Office PowerPoint</Application>
  <PresentationFormat>Custom</PresentationFormat>
  <Paragraphs>168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Trebuchet MS</vt:lpstr>
      <vt:lpstr>Arial</vt:lpstr>
      <vt:lpstr>Helvetica Neue</vt:lpstr>
      <vt:lpstr>Roboto Medium</vt:lpstr>
      <vt:lpstr>Montserrat Black</vt:lpstr>
      <vt:lpstr>Roboto Black</vt:lpstr>
      <vt:lpstr>Roboto</vt:lpstr>
      <vt:lpstr>Calibri</vt:lpstr>
      <vt:lpstr>Office Theme</vt:lpstr>
      <vt:lpstr>Virtueel huisdier Kaarten</vt:lpstr>
      <vt:lpstr>Virtueel huisdier Kaarten</vt:lpstr>
      <vt:lpstr>Introduceer je huisdier</vt:lpstr>
      <vt:lpstr>Introduceer je huisdier scratch.mit.edu</vt:lpstr>
      <vt:lpstr>Animeer je huisdier</vt:lpstr>
      <vt:lpstr>Animeer je huisdier</vt:lpstr>
      <vt:lpstr>Voer je huisdier</vt:lpstr>
      <vt:lpstr>Voer je huisdier</vt:lpstr>
      <vt:lpstr>Geef je huisdier te drinken</vt:lpstr>
      <vt:lpstr>Geef je huisdier te drinken</vt:lpstr>
      <vt:lpstr>Wat zal je huisdier zeggen?</vt:lpstr>
      <vt:lpstr>Wat zal je huisdier zeggen?</vt:lpstr>
      <vt:lpstr>Tijd om te spelen</vt:lpstr>
      <vt:lpstr>Tijd om te spelen scratch.mit.edu</vt:lpstr>
      <vt:lpstr>Hoe hongerig?</vt:lpstr>
      <vt:lpstr>Hoe hongerig?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Pet  Cards</dc:title>
  <cp:lastModifiedBy>Hans</cp:lastModifiedBy>
  <cp:revision>52</cp:revision>
  <cp:lastPrinted>2019-06-15T14:04:56Z</cp:lastPrinted>
  <dcterms:modified xsi:type="dcterms:W3CDTF">2021-02-21T17:26:39Z</dcterms:modified>
</cp:coreProperties>
</file>